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22"/>
  </p:notesMasterIdLst>
  <p:sldIdLst>
    <p:sldId id="256" r:id="rId7"/>
    <p:sldId id="416" r:id="rId8"/>
    <p:sldId id="417" r:id="rId9"/>
    <p:sldId id="411" r:id="rId10"/>
    <p:sldId id="371" r:id="rId11"/>
    <p:sldId id="414" r:id="rId12"/>
    <p:sldId id="415" r:id="rId13"/>
    <p:sldId id="413" r:id="rId14"/>
    <p:sldId id="412" r:id="rId15"/>
    <p:sldId id="421" r:id="rId16"/>
    <p:sldId id="422" r:id="rId17"/>
    <p:sldId id="423" r:id="rId18"/>
    <p:sldId id="418" r:id="rId19"/>
    <p:sldId id="419" r:id="rId20"/>
    <p:sldId id="420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6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onf\2025\&#1080;&#1103;&#1080;25\&#1080;&#1103;&#1080;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onf\2025\&#1080;&#1103;&#1080;25\&#1080;&#1103;&#1080;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55904581626056"/>
          <c:y val="6.6476009625615923E-2"/>
          <c:w val="0.71340009129293624"/>
          <c:h val="0.69785770304608341"/>
        </c:manualLayout>
      </c:layout>
      <c:scatterChart>
        <c:scatterStyle val="smoothMarker"/>
        <c:varyColors val="0"/>
        <c:ser>
          <c:idx val="0"/>
          <c:order val="0"/>
          <c:tx>
            <c:v>Ce-144</c:v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Лист1!$A$9:$A$204</c:f>
              <c:numCache>
                <c:formatCode>General</c:formatCode>
                <c:ptCount val="19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</c:numCache>
            </c:numRef>
          </c:xVal>
          <c:yVal>
            <c:numRef>
              <c:f>Лист1!$D$9:$D$204</c:f>
              <c:numCache>
                <c:formatCode>General</c:formatCode>
                <c:ptCount val="196"/>
                <c:pt idx="0">
                  <c:v>0</c:v>
                </c:pt>
                <c:pt idx="1">
                  <c:v>1.595217044762466E-3</c:v>
                </c:pt>
                <c:pt idx="2">
                  <c:v>6.0774067822341026E-3</c:v>
                </c:pt>
                <c:pt idx="3">
                  <c:v>1.306113957780446E-2</c:v>
                </c:pt>
                <c:pt idx="4">
                  <c:v>2.2238595171747651E-2</c:v>
                </c:pt>
                <c:pt idx="5">
                  <c:v>3.3363516596101296E-2</c:v>
                </c:pt>
                <c:pt idx="6">
                  <c:v>4.623837592355267E-2</c:v>
                </c:pt>
                <c:pt idx="7">
                  <c:v>6.0704126258116255E-2</c:v>
                </c:pt>
                <c:pt idx="8">
                  <c:v>7.6632033774902006E-2</c:v>
                </c:pt>
                <c:pt idx="9">
                  <c:v>9.3917180576649828E-2</c:v>
                </c:pt>
                <c:pt idx="10">
                  <c:v>0.11247330782330153</c:v>
                </c:pt>
                <c:pt idx="11">
                  <c:v>0.13222873240731414</c:v>
                </c:pt>
                <c:pt idx="12">
                  <c:v>0.15312312216521021</c:v>
                </c:pt>
                <c:pt idx="13">
                  <c:v>0.17510495649677435</c:v>
                </c:pt>
                <c:pt idx="14">
                  <c:v>0.19812953315097251</c:v>
                </c:pt>
                <c:pt idx="15">
                  <c:v>0.22215740933417333</c:v>
                </c:pt>
                <c:pt idx="16">
                  <c:v>0.24329141887132164</c:v>
                </c:pt>
                <c:pt idx="17">
                  <c:v>0.26505124323225338</c:v>
                </c:pt>
                <c:pt idx="18">
                  <c:v>0.28742046710638053</c:v>
                </c:pt>
                <c:pt idx="19">
                  <c:v>0.31038310133528035</c:v>
                </c:pt>
                <c:pt idx="20">
                  <c:v>0.33392342038198919</c:v>
                </c:pt>
                <c:pt idx="21">
                  <c:v>0.35802585175898688</c:v>
                </c:pt>
                <c:pt idx="22">
                  <c:v>0.38267490443766444</c:v>
                </c:pt>
                <c:pt idx="23">
                  <c:v>0.40785512614853991</c:v>
                </c:pt>
                <c:pt idx="24">
                  <c:v>0.43355108176595047</c:v>
                </c:pt>
                <c:pt idx="25">
                  <c:v>0.45974734677396245</c:v>
                </c:pt>
                <c:pt idx="26">
                  <c:v>0.48642851122886932</c:v>
                </c:pt>
                <c:pt idx="27">
                  <c:v>0.51357919074598501</c:v>
                </c:pt>
                <c:pt idx="28">
                  <c:v>0.54118404190719549</c:v>
                </c:pt>
                <c:pt idx="29">
                  <c:v>0.56922778016123776</c:v>
                </c:pt>
                <c:pt idx="30">
                  <c:v>0.5976951988112239</c:v>
                </c:pt>
                <c:pt idx="31">
                  <c:v>0.62657118808576484</c:v>
                </c:pt>
                <c:pt idx="32">
                  <c:v>0.65584075359690508</c:v>
                </c:pt>
                <c:pt idx="33">
                  <c:v>0.68548903372045866</c:v>
                </c:pt>
                <c:pt idx="34">
                  <c:v>0.71550131560856212</c:v>
                </c:pt>
                <c:pt idx="35">
                  <c:v>0.74586304967324257</c:v>
                </c:pt>
                <c:pt idx="36">
                  <c:v>0.77655986247381714</c:v>
                </c:pt>
                <c:pt idx="37">
                  <c:v>0.80757756800803882</c:v>
                </c:pt>
                <c:pt idx="38">
                  <c:v>0.83890217745346785</c:v>
                </c:pt>
                <c:pt idx="39">
                  <c:v>0.87051990743654539</c:v>
                </c:pt>
                <c:pt idx="40">
                  <c:v>0.90241718692620454</c:v>
                </c:pt>
                <c:pt idx="41">
                  <c:v>0.93458066285953478</c:v>
                </c:pt>
                <c:pt idx="42">
                  <c:v>0.96699720461145211</c:v>
                </c:pt>
                <c:pt idx="43">
                  <c:v>0.99965390742023341</c:v>
                </c:pt>
                <c:pt idx="44">
                  <c:v>1.0325380948775849</c:v>
                </c:pt>
                <c:pt idx="45">
                  <c:v>1.0656373205866481</c:v>
                </c:pt>
                <c:pt idx="46">
                  <c:v>1.1133045895956861</c:v>
                </c:pt>
                <c:pt idx="47">
                  <c:v>1.1614804602048443</c:v>
                </c:pt>
                <c:pt idx="48">
                  <c:v>1.2101427189512599</c:v>
                </c:pt>
                <c:pt idx="49">
                  <c:v>1.2592696332571789</c:v>
                </c:pt>
                <c:pt idx="50">
                  <c:v>1.308839940545875</c:v>
                </c:pt>
                <c:pt idx="51">
                  <c:v>1.3588328375031993</c:v>
                </c:pt>
                <c:pt idx="52">
                  <c:v>1.409227969557308</c:v>
                </c:pt>
                <c:pt idx="53">
                  <c:v>1.4600054206242015</c:v>
                </c:pt>
                <c:pt idx="54">
                  <c:v>1.5111457031480007</c:v>
                </c:pt>
                <c:pt idx="55">
                  <c:v>1.5626297484510503</c:v>
                </c:pt>
                <c:pt idx="56">
                  <c:v>1.6144388973988613</c:v>
                </c:pt>
                <c:pt idx="57">
                  <c:v>1.6665548913776866</c:v>
                </c:pt>
                <c:pt idx="58">
                  <c:v>1.7189598635775674</c:v>
                </c:pt>
                <c:pt idx="59">
                  <c:v>1.7716363305703255</c:v>
                </c:pt>
                <c:pt idx="60">
                  <c:v>1.8245671841699416</c:v>
                </c:pt>
                <c:pt idx="61">
                  <c:v>1.8777356835616057</c:v>
                </c:pt>
                <c:pt idx="62">
                  <c:v>1.9311254476852686</c:v>
                </c:pt>
                <c:pt idx="63">
                  <c:v>1.9847204478595377</c:v>
                </c:pt>
                <c:pt idx="64">
                  <c:v>2.0385050006321248</c:v>
                </c:pt>
                <c:pt idx="65">
                  <c:v>2.0924637608436378</c:v>
                </c:pt>
                <c:pt idx="66">
                  <c:v>2.1465817148922191</c:v>
                </c:pt>
                <c:pt idx="67">
                  <c:v>2.2008441741873495</c:v>
                </c:pt>
                <c:pt idx="68">
                  <c:v>2.2552367687819475</c:v>
                </c:pt>
                <c:pt idx="69">
                  <c:v>2.3097454411727485</c:v>
                </c:pt>
                <c:pt idx="70">
                  <c:v>2.3643564402597694</c:v>
                </c:pt>
                <c:pt idx="71">
                  <c:v>2.4190563154563756</c:v>
                </c:pt>
                <c:pt idx="72">
                  <c:v>2.4738319109423021</c:v>
                </c:pt>
                <c:pt idx="73">
                  <c:v>2.5286703600525446</c:v>
                </c:pt>
                <c:pt idx="74">
                  <c:v>2.5835590797957426</c:v>
                </c:pt>
                <c:pt idx="75">
                  <c:v>2.6384857654962053</c:v>
                </c:pt>
                <c:pt idx="76">
                  <c:v>2.6492836579222123</c:v>
                </c:pt>
                <c:pt idx="77">
                  <c:v>2.6596845276348455</c:v>
                </c:pt>
                <c:pt idx="78">
                  <c:v>2.6696990069185396</c:v>
                </c:pt>
                <c:pt idx="79">
                  <c:v>2.6793368086979457</c:v>
                </c:pt>
                <c:pt idx="80">
                  <c:v>2.6886068687848326</c:v>
                </c:pt>
                <c:pt idx="81">
                  <c:v>2.6975174646160851</c:v>
                </c:pt>
                <c:pt idx="82">
                  <c:v>2.7060763143860043</c:v>
                </c:pt>
                <c:pt idx="83">
                  <c:v>2.7142906598279191</c:v>
                </c:pt>
                <c:pt idx="84">
                  <c:v>2.7221673353595057</c:v>
                </c:pt>
                <c:pt idx="85">
                  <c:v>2.7297128258554384</c:v>
                </c:pt>
                <c:pt idx="86">
                  <c:v>2.7369333149350377</c:v>
                </c:pt>
                <c:pt idx="87">
                  <c:v>2.743834725339112</c:v>
                </c:pt>
                <c:pt idx="88">
                  <c:v>2.7504227527087211</c:v>
                </c:pt>
                <c:pt idx="89">
                  <c:v>2.7567028938606137</c:v>
                </c:pt>
                <c:pt idx="90">
                  <c:v>2.7626804704722532</c:v>
                </c:pt>
                <c:pt idx="91">
                  <c:v>2.7683606489377559</c:v>
                </c:pt>
                <c:pt idx="92">
                  <c:v>2.7737484570296167</c:v>
                </c:pt>
                <c:pt idx="93">
                  <c:v>2.7788487978956806</c:v>
                </c:pt>
                <c:pt idx="94">
                  <c:v>2.7836664618328735</c:v>
                </c:pt>
                <c:pt idx="95">
                  <c:v>2.7882061362059041</c:v>
                </c:pt>
                <c:pt idx="96">
                  <c:v>2.7924724138179964</c:v>
                </c:pt>
                <c:pt idx="97">
                  <c:v>2.7964697999897128</c:v>
                </c:pt>
                <c:pt idx="98">
                  <c:v>2.8002027185594343</c:v>
                </c:pt>
                <c:pt idx="99">
                  <c:v>2.8036755169835677</c:v>
                </c:pt>
                <c:pt idx="100">
                  <c:v>2.8068924706850282</c:v>
                </c:pt>
                <c:pt idx="101">
                  <c:v>2.809857786773827</c:v>
                </c:pt>
                <c:pt idx="102">
                  <c:v>2.8125756072430912</c:v>
                </c:pt>
                <c:pt idx="103">
                  <c:v>2.8150500117266528</c:v>
                </c:pt>
                <c:pt idx="104">
                  <c:v>2.8172850198900572</c:v>
                </c:pt>
                <c:pt idx="105">
                  <c:v>2.8192845935149253</c:v>
                </c:pt>
                <c:pt idx="106">
                  <c:v>2.8210526383266439</c:v>
                </c:pt>
                <c:pt idx="107">
                  <c:v>2.8225930056070809</c:v>
                </c:pt>
                <c:pt idx="108">
                  <c:v>2.8239094936270797</c:v>
                </c:pt>
                <c:pt idx="109">
                  <c:v>2.8250058489277712</c:v>
                </c:pt>
                <c:pt idx="110">
                  <c:v>2.8258857674748636</c:v>
                </c:pt>
                <c:pt idx="111">
                  <c:v>2.826552895706131</c:v>
                </c:pt>
                <c:pt idx="112">
                  <c:v>2.8270108314889111</c:v>
                </c:pt>
                <c:pt idx="113">
                  <c:v>2.8272631250016964</c:v>
                </c:pt>
                <c:pt idx="114">
                  <c:v>2.827313279551523</c:v>
                </c:pt>
                <c:pt idx="115">
                  <c:v>2.827164752336949</c:v>
                </c:pt>
                <c:pt idx="116">
                  <c:v>2.8268209551648158</c:v>
                </c:pt>
                <c:pt idx="117">
                  <c:v>2.8262852551275697</c:v>
                </c:pt>
                <c:pt idx="118">
                  <c:v>2.8255609752468911</c:v>
                </c:pt>
                <c:pt idx="119">
                  <c:v>2.8246513950883547</c:v>
                </c:pt>
                <c:pt idx="120">
                  <c:v>2.823559751351111</c:v>
                </c:pt>
                <c:pt idx="121">
                  <c:v>2.8222892384359115</c:v>
                </c:pt>
                <c:pt idx="122">
                  <c:v>2.8208430089942613</c:v>
                </c:pt>
                <c:pt idx="123">
                  <c:v>2.8192241744610169</c:v>
                </c:pt>
                <c:pt idx="124">
                  <c:v>2.8174358055723903</c:v>
                </c:pt>
                <c:pt idx="125">
                  <c:v>2.815480932870976</c:v>
                </c:pt>
                <c:pt idx="126">
                  <c:v>2.8133625471991848</c:v>
                </c:pt>
                <c:pt idx="127">
                  <c:v>2.8110836001822261</c:v>
                </c:pt>
                <c:pt idx="128">
                  <c:v>2.8086470047016072</c:v>
                </c:pt>
                <c:pt idx="129">
                  <c:v>2.8060556353599564</c:v>
                </c:pt>
                <c:pt idx="130">
                  <c:v>2.8033123289378739</c:v>
                </c:pt>
                <c:pt idx="131">
                  <c:v>2.8004198848433677</c:v>
                </c:pt>
                <c:pt idx="132">
                  <c:v>2.7973810655543825</c:v>
                </c:pt>
                <c:pt idx="133">
                  <c:v>2.7941985970548324</c:v>
                </c:pt>
                <c:pt idx="134">
                  <c:v>2.7908751692644884</c:v>
                </c:pt>
                <c:pt idx="135">
                  <c:v>2.7874134364630314</c:v>
                </c:pt>
                <c:pt idx="136">
                  <c:v>2.7838160177085269</c:v>
                </c:pt>
                <c:pt idx="137">
                  <c:v>2.7800716317508045</c:v>
                </c:pt>
                <c:pt idx="138">
                  <c:v>2.7761843160882678</c:v>
                </c:pt>
                <c:pt idx="139">
                  <c:v>2.7721578583769504</c:v>
                </c:pt>
                <c:pt idx="140">
                  <c:v>2.7679958320384923</c:v>
                </c:pt>
                <c:pt idx="141">
                  <c:v>2.7637016260262937</c:v>
                </c:pt>
                <c:pt idx="142">
                  <c:v>2.7592784697191775</c:v>
                </c:pt>
                <c:pt idx="143">
                  <c:v>2.7547294537509117</c:v>
                </c:pt>
                <c:pt idx="144">
                  <c:v>2.75005754744973</c:v>
                </c:pt>
                <c:pt idx="145">
                  <c:v>2.7452656134500186</c:v>
                </c:pt>
                <c:pt idx="146">
                  <c:v>2.7403564199450163</c:v>
                </c:pt>
                <c:pt idx="147">
                  <c:v>2.7353326509714795</c:v>
                </c:pt>
                <c:pt idx="148">
                  <c:v>2.7301969150523986</c:v>
                </c:pt>
                <c:pt idx="149">
                  <c:v>2.7249517524696651</c:v>
                </c:pt>
                <c:pt idx="150">
                  <c:v>2.7195996413934687</c:v>
                </c:pt>
                <c:pt idx="151">
                  <c:v>2.7141430030575342</c:v>
                </c:pt>
                <c:pt idx="152">
                  <c:v>2.708586745857783</c:v>
                </c:pt>
                <c:pt idx="153">
                  <c:v>2.7029329153094679</c:v>
                </c:pt>
                <c:pt idx="154">
                  <c:v>2.697183551049279</c:v>
                </c:pt>
                <c:pt idx="155">
                  <c:v>2.6913406830404796</c:v>
                </c:pt>
                <c:pt idx="156">
                  <c:v>2.6854063284663572</c:v>
                </c:pt>
                <c:pt idx="157">
                  <c:v>2.6793824891970246</c:v>
                </c:pt>
                <c:pt idx="158">
                  <c:v>2.6732711497337118</c:v>
                </c:pt>
                <c:pt idx="159">
                  <c:v>2.6670742755506067</c:v>
                </c:pt>
                <c:pt idx="160">
                  <c:v>2.6607938117675998</c:v>
                </c:pt>
                <c:pt idx="161">
                  <c:v>2.6544316820983425</c:v>
                </c:pt>
                <c:pt idx="162">
                  <c:v>2.6479897880272874</c:v>
                </c:pt>
                <c:pt idx="163">
                  <c:v>2.6414700081770714</c:v>
                </c:pt>
                <c:pt idx="164">
                  <c:v>2.634874197834026</c:v>
                </c:pt>
                <c:pt idx="165">
                  <c:v>2.6282041886049545</c:v>
                </c:pt>
                <c:pt idx="166">
                  <c:v>2.621461788182796</c:v>
                </c:pt>
                <c:pt idx="167">
                  <c:v>2.6146557461368181</c:v>
                </c:pt>
                <c:pt idx="168">
                  <c:v>2.6077870675850514</c:v>
                </c:pt>
                <c:pt idx="169">
                  <c:v>2.6008568433706314</c:v>
                </c:pt>
                <c:pt idx="170">
                  <c:v>2.5938662321729988</c:v>
                </c:pt>
                <c:pt idx="171">
                  <c:v>2.5868164456341463</c:v>
                </c:pt>
                <c:pt idx="172">
                  <c:v>2.5797087359987043</c:v>
                </c:pt>
                <c:pt idx="173">
                  <c:v>2.5725443858498789</c:v>
                </c:pt>
                <c:pt idx="174">
                  <c:v>2.5653246995927259</c:v>
                </c:pt>
                <c:pt idx="175">
                  <c:v>2.5580509963940732</c:v>
                </c:pt>
                <c:pt idx="176">
                  <c:v>2.5507246043367253</c:v>
                </c:pt>
                <c:pt idx="177">
                  <c:v>2.5433468555858245</c:v>
                </c:pt>
                <c:pt idx="178">
                  <c:v>2.5359190823988156</c:v>
                </c:pt>
                <c:pt idx="179">
                  <c:v>2.5284426138384624</c:v>
                </c:pt>
                <c:pt idx="180">
                  <c:v>2.5209166240385303</c:v>
                </c:pt>
                <c:pt idx="181">
                  <c:v>2.5133469332546823</c:v>
                </c:pt>
                <c:pt idx="182">
                  <c:v>2.5057345829237683</c:v>
                </c:pt>
                <c:pt idx="183">
                  <c:v>2.498080642162221</c:v>
                </c:pt>
                <c:pt idx="184">
                  <c:v>2.4903862001859931</c:v>
                </c:pt>
                <c:pt idx="185">
                  <c:v>2.4826523600258281</c:v>
                </c:pt>
                <c:pt idx="186">
                  <c:v>2.474880233322319</c:v>
                </c:pt>
                <c:pt idx="187">
                  <c:v>2.4670709360210261</c:v>
                </c:pt>
                <c:pt idx="188">
                  <c:v>2.4592255848177822</c:v>
                </c:pt>
                <c:pt idx="189">
                  <c:v>2.4513452942291911</c:v>
                </c:pt>
                <c:pt idx="190">
                  <c:v>2.4434311741841142</c:v>
                </c:pt>
                <c:pt idx="191">
                  <c:v>2.4354843280492156</c:v>
                </c:pt>
                <c:pt idx="192">
                  <c:v>2.4275058510161163</c:v>
                </c:pt>
                <c:pt idx="193">
                  <c:v>2.4194968287897067</c:v>
                </c:pt>
                <c:pt idx="194">
                  <c:v>2.4114583365272506</c:v>
                </c:pt>
                <c:pt idx="195">
                  <c:v>2.4033914379862358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C85-4CAD-9899-B6025A586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088047"/>
        <c:axId val="96086127"/>
      </c:scatterChart>
      <c:scatterChart>
        <c:scatterStyle val="smoothMarker"/>
        <c:varyColors val="0"/>
        <c:ser>
          <c:idx val="1"/>
          <c:order val="1"/>
          <c:tx>
            <c:strRef>
              <c:f>Лист1!$E$4</c:f>
              <c:strCache>
                <c:ptCount val="1"/>
                <c:pt idx="0">
                  <c:v>Cs-137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Лист1!$A$9:$A$204</c:f>
              <c:numCache>
                <c:formatCode>General</c:formatCode>
                <c:ptCount val="19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</c:numCache>
            </c:numRef>
          </c:xVal>
          <c:yVal>
            <c:numRef>
              <c:f>Лист1!$E$9:$E$204</c:f>
              <c:numCache>
                <c:formatCode>General</c:formatCode>
                <c:ptCount val="196"/>
                <c:pt idx="0">
                  <c:v>0</c:v>
                </c:pt>
                <c:pt idx="1">
                  <c:v>2.9700000000000001E-4</c:v>
                </c:pt>
                <c:pt idx="2">
                  <c:v>1.1360590373610186E-3</c:v>
                </c:pt>
                <c:pt idx="3">
                  <c:v>2.4486973465769855E-3</c:v>
                </c:pt>
                <c:pt idx="4">
                  <c:v>4.1772989049066594E-3</c:v>
                </c:pt>
                <c:pt idx="5">
                  <c:v>6.2732697693153126E-3</c:v>
                </c:pt>
                <c:pt idx="6">
                  <c:v>8.6955041144006588E-3</c:v>
                </c:pt>
                <c:pt idx="7">
                  <c:v>1.1409107758410458E-2</c:v>
                </c:pt>
                <c:pt idx="8">
                  <c:v>1.4384336998262914E-2</c:v>
                </c:pt>
                <c:pt idx="9">
                  <c:v>1.7595717342702332E-2</c:v>
                </c:pt>
                <c:pt idx="10">
                  <c:v>2.1021312432295818E-2</c:v>
                </c:pt>
                <c:pt idx="11">
                  <c:v>2.4642118232495642E-2</c:v>
                </c:pt>
                <c:pt idx="12">
                  <c:v>2.8441561622343646E-2</c:v>
                </c:pt>
                <c:pt idx="13">
                  <c:v>3.2405085895695115E-2</c:v>
                </c:pt>
                <c:pt idx="14">
                  <c:v>3.6519808544768551E-2</c:v>
                </c:pt>
                <c:pt idx="15">
                  <c:v>4.0774239092455838E-2</c:v>
                </c:pt>
                <c:pt idx="16">
                  <c:v>4.4452452271513454E-2</c:v>
                </c:pt>
                <c:pt idx="17">
                  <c:v>4.8201184245909759E-2</c:v>
                </c:pt>
                <c:pt idx="18">
                  <c:v>5.2015478094127106E-2</c:v>
                </c:pt>
                <c:pt idx="19">
                  <c:v>5.5890716837927373E-2</c:v>
                </c:pt>
                <c:pt idx="20">
                  <c:v>5.9822567856558491E-2</c:v>
                </c:pt>
                <c:pt idx="21">
                  <c:v>6.3806938446777928E-2</c:v>
                </c:pt>
                <c:pt idx="22">
                  <c:v>6.7839940427316808E-2</c:v>
                </c:pt>
                <c:pt idx="23">
                  <c:v>7.1917862058331783E-2</c:v>
                </c:pt>
                <c:pt idx="24">
                  <c:v>7.6037145855308935E-2</c:v>
                </c:pt>
                <c:pt idx="25">
                  <c:v>8.0194371133149964E-2</c:v>
                </c:pt>
                <c:pt idx="26">
                  <c:v>8.4386240328473222E-2</c:v>
                </c:pt>
                <c:pt idx="27">
                  <c:v>8.8609568323791535E-2</c:v>
                </c:pt>
                <c:pt idx="28">
                  <c:v>9.2861274142290604E-2</c:v>
                </c:pt>
                <c:pt idx="29">
                  <c:v>9.7138374501546845E-2</c:v>
                </c:pt>
                <c:pt idx="30">
                  <c:v>0.10143797881297367</c:v>
                </c:pt>
                <c:pt idx="31">
                  <c:v>0.10575728529465256</c:v>
                </c:pt>
                <c:pt idx="32">
                  <c:v>0.11009357793148589</c:v>
                </c:pt>
                <c:pt idx="33">
                  <c:v>0.11444422407080286</c:v>
                </c:pt>
                <c:pt idx="34">
                  <c:v>0.11880667248574145</c:v>
                </c:pt>
                <c:pt idx="35">
                  <c:v>0.12317845177466163</c:v>
                </c:pt>
                <c:pt idx="36">
                  <c:v>0.12755716899396305</c:v>
                </c:pt>
                <c:pt idx="37">
                  <c:v>0.13194050844518843</c:v>
                </c:pt>
                <c:pt idx="38">
                  <c:v>0.13632623055619503</c:v>
                </c:pt>
                <c:pt idx="39">
                  <c:v>0.14071217081129925</c:v>
                </c:pt>
                <c:pt idx="40">
                  <c:v>0.14509623869733318</c:v>
                </c:pt>
                <c:pt idx="41">
                  <c:v>0.14947641664206393</c:v>
                </c:pt>
                <c:pt idx="42">
                  <c:v>0.15385075892889252</c:v>
                </c:pt>
                <c:pt idx="43">
                  <c:v>0.15821739057755019</c:v>
                </c:pt>
                <c:pt idx="44">
                  <c:v>0.16257450618497243</c:v>
                </c:pt>
                <c:pt idx="45">
                  <c:v>0.16692036872391353</c:v>
                </c:pt>
                <c:pt idx="46">
                  <c:v>0.17349191363662986</c:v>
                </c:pt>
                <c:pt idx="47">
                  <c:v>0.18007385987295527</c:v>
                </c:pt>
                <c:pt idx="48">
                  <c:v>0.18666267136753562</c:v>
                </c:pt>
                <c:pt idx="49">
                  <c:v>0.19325495041959048</c:v>
                </c:pt>
                <c:pt idx="50">
                  <c:v>0.1998474332270172</c:v>
                </c:pt>
                <c:pt idx="51">
                  <c:v>0.2064369856174933</c:v>
                </c:pt>
                <c:pt idx="52">
                  <c:v>0.21302059895457254</c:v>
                </c:pt>
                <c:pt idx="53">
                  <c:v>0.21959538620067112</c:v>
                </c:pt>
                <c:pt idx="54">
                  <c:v>0.22615857812203494</c:v>
                </c:pt>
                <c:pt idx="55">
                  <c:v>0.23270751962339012</c:v>
                </c:pt>
                <c:pt idx="56">
                  <c:v>0.23923966620211051</c:v>
                </c:pt>
                <c:pt idx="57">
                  <c:v>0.24575258051346632</c:v>
                </c:pt>
                <c:pt idx="58">
                  <c:v>0.25224392903992804</c:v>
                </c:pt>
                <c:pt idx="59">
                  <c:v>0.25871147885863754</c:v>
                </c:pt>
                <c:pt idx="60">
                  <c:v>0.26515309450207808</c:v>
                </c:pt>
                <c:pt idx="61">
                  <c:v>0.27156673490771716</c:v>
                </c:pt>
                <c:pt idx="62">
                  <c:v>0.27795045045298855</c:v>
                </c:pt>
                <c:pt idx="63">
                  <c:v>0.2843023800724595</c:v>
                </c:pt>
                <c:pt idx="64">
                  <c:v>0.29062074845440566</c:v>
                </c:pt>
                <c:pt idx="65">
                  <c:v>0.29690386331431962</c:v>
                </c:pt>
                <c:pt idx="66">
                  <c:v>0.30315011274312192</c:v>
                </c:pt>
                <c:pt idx="67">
                  <c:v>0.30935796262802701</c:v>
                </c:pt>
                <c:pt idx="68">
                  <c:v>0.31552595414417395</c:v>
                </c:pt>
                <c:pt idx="69">
                  <c:v>0.32165270131524404</c:v>
                </c:pt>
                <c:pt idx="70">
                  <c:v>0.32773688864138589</c:v>
                </c:pt>
                <c:pt idx="71">
                  <c:v>0.33377726879283925</c:v>
                </c:pt>
                <c:pt idx="72">
                  <c:v>0.3397726603677107</c:v>
                </c:pt>
                <c:pt idx="73">
                  <c:v>0.34572194571239984</c:v>
                </c:pt>
                <c:pt idx="74">
                  <c:v>0.3516240688032149</c:v>
                </c:pt>
                <c:pt idx="75">
                  <c:v>0.3574780331877489</c:v>
                </c:pt>
                <c:pt idx="76">
                  <c:v>0.35732744260781768</c:v>
                </c:pt>
                <c:pt idx="77">
                  <c:v>0.35713187792755335</c:v>
                </c:pt>
                <c:pt idx="78">
                  <c:v>0.35689275150807342</c:v>
                </c:pt>
                <c:pt idx="79">
                  <c:v>0.35661142906283289</c:v>
                </c:pt>
                <c:pt idx="80">
                  <c:v>0.35628923249788169</c:v>
                </c:pt>
                <c:pt idx="81">
                  <c:v>0.35592744244049185</c:v>
                </c:pt>
                <c:pt idx="82">
                  <c:v>0.35552730049774367</c:v>
                </c:pt>
                <c:pt idx="83">
                  <c:v>0.35509001128090056</c:v>
                </c:pt>
                <c:pt idx="84">
                  <c:v>0.35461674422643186</c:v>
                </c:pt>
                <c:pt idx="85">
                  <c:v>0.35410863524028113</c:v>
                </c:pt>
                <c:pt idx="86">
                  <c:v>0.3535667881882979</c:v>
                </c:pt>
                <c:pt idx="87">
                  <c:v>0.35299227625259122</c:v>
                </c:pt>
                <c:pt idx="88">
                  <c:v>0.35238614317084122</c:v>
                </c:pt>
                <c:pt idx="89">
                  <c:v>0.35174940437326513</c:v>
                </c:pt>
                <c:pt idx="90">
                  <c:v>0.35108304802991608</c:v>
                </c:pt>
                <c:pt idx="91">
                  <c:v>0.35038803601926094</c:v>
                </c:pt>
                <c:pt idx="92">
                  <c:v>0.34966530482748909</c:v>
                </c:pt>
                <c:pt idx="93">
                  <c:v>0.34891576638671745</c:v>
                </c:pt>
                <c:pt idx="94">
                  <c:v>0.34814030885915365</c:v>
                </c:pt>
                <c:pt idx="95">
                  <c:v>0.34733979737332232</c:v>
                </c:pt>
                <c:pt idx="96">
                  <c:v>0.34651507471764476</c:v>
                </c:pt>
                <c:pt idx="97">
                  <c:v>0.34566696199594765</c:v>
                </c:pt>
                <c:pt idx="98">
                  <c:v>0.34479625924887725</c:v>
                </c:pt>
                <c:pt idx="99">
                  <c:v>0.34390374604466351</c:v>
                </c:pt>
                <c:pt idx="100">
                  <c:v>0.34299018204223175</c:v>
                </c:pt>
                <c:pt idx="101">
                  <c:v>0.34205630752926636</c:v>
                </c:pt>
                <c:pt idx="102">
                  <c:v>0.34110284393750107</c:v>
                </c:pt>
                <c:pt idx="103">
                  <c:v>0.34013049433721332</c:v>
                </c:pt>
                <c:pt idx="104">
                  <c:v>0.33913994391265884</c:v>
                </c:pt>
                <c:pt idx="105">
                  <c:v>0.33813186041996068</c:v>
                </c:pt>
                <c:pt idx="106">
                  <c:v>0.33710689462878463</c:v>
                </c:pt>
                <c:pt idx="107">
                  <c:v>0.3360656807489722</c:v>
                </c:pt>
                <c:pt idx="108">
                  <c:v>0.33500883684316324</c:v>
                </c:pt>
                <c:pt idx="109">
                  <c:v>0.33393696522631805</c:v>
                </c:pt>
                <c:pt idx="110">
                  <c:v>0.3328506528529529</c:v>
                </c:pt>
                <c:pt idx="111">
                  <c:v>0.33175047169280086</c:v>
                </c:pt>
                <c:pt idx="112">
                  <c:v>0.33063697909554524</c:v>
                </c:pt>
                <c:pt idx="113">
                  <c:v>0.32951071814519628</c:v>
                </c:pt>
                <c:pt idx="114">
                  <c:v>0.32837221800462701</c:v>
                </c:pt>
                <c:pt idx="115">
                  <c:v>0.32722199425073417</c:v>
                </c:pt>
                <c:pt idx="116">
                  <c:v>0.32606054920064231</c:v>
                </c:pt>
                <c:pt idx="117">
                  <c:v>0.32488837222933592</c:v>
                </c:pt>
                <c:pt idx="118">
                  <c:v>0.32370594007906539</c:v>
                </c:pt>
                <c:pt idx="119">
                  <c:v>0.32251371716084831</c:v>
                </c:pt>
                <c:pt idx="120">
                  <c:v>0.32131215584835709</c:v>
                </c:pt>
                <c:pt idx="121">
                  <c:v>0.32010169676446626</c:v>
                </c:pt>
                <c:pt idx="122">
                  <c:v>0.31888276906070945</c:v>
                </c:pt>
                <c:pt idx="123">
                  <c:v>0.31765579068987887</c:v>
                </c:pt>
                <c:pt idx="124">
                  <c:v>0.31642116867198822</c:v>
                </c:pt>
                <c:pt idx="125">
                  <c:v>0.31517929935380112</c:v>
                </c:pt>
                <c:pt idx="126">
                  <c:v>0.31393056866211883</c:v>
                </c:pt>
                <c:pt idx="127">
                  <c:v>0.31267535235100952</c:v>
                </c:pt>
                <c:pt idx="128">
                  <c:v>0.31141401624315018</c:v>
                </c:pt>
                <c:pt idx="129">
                  <c:v>0.31014691646544534</c:v>
                </c:pt>
                <c:pt idx="130">
                  <c:v>0.30887439967907787</c:v>
                </c:pt>
                <c:pt idx="131">
                  <c:v>0.30759680330414102</c:v>
                </c:pt>
                <c:pt idx="132">
                  <c:v>0.30631445573899296</c:v>
                </c:pt>
                <c:pt idx="133">
                  <c:v>0.30502767657447133</c:v>
                </c:pt>
                <c:pt idx="134">
                  <c:v>0.3037367768030983</c:v>
                </c:pt>
                <c:pt idx="135">
                  <c:v>0.30244205902340138</c:v>
                </c:pt>
                <c:pt idx="136">
                  <c:v>0.30114381763947323</c:v>
                </c:pt>
                <c:pt idx="137">
                  <c:v>0.29984214372320739</c:v>
                </c:pt>
                <c:pt idx="138">
                  <c:v>0.29853733512208552</c:v>
                </c:pt>
                <c:pt idx="139">
                  <c:v>0.29722967979364717</c:v>
                </c:pt>
                <c:pt idx="140">
                  <c:v>0.29591945629117844</c:v>
                </c:pt>
                <c:pt idx="141">
                  <c:v>0.29460693420304784</c:v>
                </c:pt>
                <c:pt idx="142">
                  <c:v>0.29329237455166574</c:v>
                </c:pt>
                <c:pt idx="143">
                  <c:v>0.2919760301572204</c:v>
                </c:pt>
                <c:pt idx="144">
                  <c:v>0.29065814597063727</c:v>
                </c:pt>
                <c:pt idx="145">
                  <c:v>0.28933895937959436</c:v>
                </c:pt>
                <c:pt idx="146">
                  <c:v>0.28801870049090594</c:v>
                </c:pt>
                <c:pt idx="147">
                  <c:v>0.28669759239213305</c:v>
                </c:pt>
                <c:pt idx="148">
                  <c:v>0.28537585139488897</c:v>
                </c:pt>
                <c:pt idx="149">
                  <c:v>0.28405368726197638</c:v>
                </c:pt>
                <c:pt idx="150">
                  <c:v>0.28273130342020036</c:v>
                </c:pt>
                <c:pt idx="151">
                  <c:v>0.28140889716045697</c:v>
                </c:pt>
                <c:pt idx="152">
                  <c:v>0.28008669567172745</c:v>
                </c:pt>
                <c:pt idx="153">
                  <c:v>0.27876488099289193</c:v>
                </c:pt>
                <c:pt idx="154">
                  <c:v>0.27744362998041222</c:v>
                </c:pt>
                <c:pt idx="155">
                  <c:v>0.27612311441374121</c:v>
                </c:pt>
                <c:pt idx="156">
                  <c:v>0.27480350110107321</c:v>
                </c:pt>
                <c:pt idx="157">
                  <c:v>0.27348495198503653</c:v>
                </c:pt>
                <c:pt idx="158">
                  <c:v>0.27216762424799801</c:v>
                </c:pt>
                <c:pt idx="159">
                  <c:v>0.270851670416699</c:v>
                </c:pt>
                <c:pt idx="160">
                  <c:v>0.26953723846599115</c:v>
                </c:pt>
                <c:pt idx="161">
                  <c:v>0.26822447192148002</c:v>
                </c:pt>
                <c:pt idx="162">
                  <c:v>0.26691350996091817</c:v>
                </c:pt>
                <c:pt idx="163">
                  <c:v>0.26560448751421833</c:v>
                </c:pt>
                <c:pt idx="164">
                  <c:v>0.26429753536198353</c:v>
                </c:pt>
                <c:pt idx="165">
                  <c:v>0.26299278023247047</c:v>
                </c:pt>
                <c:pt idx="166">
                  <c:v>0.26169034489692272</c:v>
                </c:pt>
                <c:pt idx="167">
                  <c:v>0.26039044691621627</c:v>
                </c:pt>
                <c:pt idx="168">
                  <c:v>0.25909319169204065</c:v>
                </c:pt>
                <c:pt idx="169">
                  <c:v>0.25779868209281698</c:v>
                </c:pt>
                <c:pt idx="170">
                  <c:v>0.25650701838801176</c:v>
                </c:pt>
                <c:pt idx="171">
                  <c:v>0.25521829820207376</c:v>
                </c:pt>
                <c:pt idx="172">
                  <c:v>0.25393261648500481</c:v>
                </c:pt>
                <c:pt idx="173">
                  <c:v>0.25265006549700497</c:v>
                </c:pt>
                <c:pt idx="174">
                  <c:v>0.25137073480499134</c:v>
                </c:pt>
                <c:pt idx="175">
                  <c:v>0.25009471128910493</c:v>
                </c:pt>
                <c:pt idx="176">
                  <c:v>0.24882207915758792</c:v>
                </c:pt>
                <c:pt idx="177">
                  <c:v>0.24755291996864506</c:v>
                </c:pt>
                <c:pt idx="178">
                  <c:v>0.24628731265810083</c:v>
                </c:pt>
                <c:pt idx="179">
                  <c:v>0.24502533357183698</c:v>
                </c:pt>
                <c:pt idx="180">
                  <c:v>0.24376702598084438</c:v>
                </c:pt>
                <c:pt idx="181">
                  <c:v>0.24251252486810043</c:v>
                </c:pt>
                <c:pt idx="182">
                  <c:v>0.24126189570828274</c:v>
                </c:pt>
                <c:pt idx="183">
                  <c:v>0.24001520194688553</c:v>
                </c:pt>
                <c:pt idx="184">
                  <c:v>0.2387725049920025</c:v>
                </c:pt>
                <c:pt idx="185">
                  <c:v>0.23753386421471145</c:v>
                </c:pt>
                <c:pt idx="186">
                  <c:v>0.23629933695668318</c:v>
                </c:pt>
                <c:pt idx="187">
                  <c:v>0.23506897854383438</c:v>
                </c:pt>
                <c:pt idx="188">
                  <c:v>0.2338428423050124</c:v>
                </c:pt>
                <c:pt idx="189">
                  <c:v>0.23262097959484673</c:v>
                </c:pt>
                <c:pt idx="190">
                  <c:v>0.23140343982002387</c:v>
                </c:pt>
                <c:pt idx="191">
                  <c:v>0.23019027046835347</c:v>
                </c:pt>
                <c:pt idx="192">
                  <c:v>0.22898151714008194</c:v>
                </c:pt>
                <c:pt idx="193">
                  <c:v>0.22777722358099228</c:v>
                </c:pt>
                <c:pt idx="194">
                  <c:v>0.22657743171689429</c:v>
                </c:pt>
                <c:pt idx="195">
                  <c:v>0.22538218168917001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C85-4CAD-9899-B6025A5868A5}"/>
            </c:ext>
          </c:extLst>
        </c:ser>
        <c:ser>
          <c:idx val="2"/>
          <c:order val="2"/>
          <c:tx>
            <c:strRef>
              <c:f>Лист1!$F$4</c:f>
              <c:strCache>
                <c:ptCount val="1"/>
                <c:pt idx="0">
                  <c:v>Ru-106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Лист1!$A$9:$A$204</c:f>
              <c:numCache>
                <c:formatCode>General</c:formatCode>
                <c:ptCount val="19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</c:numCache>
            </c:numRef>
          </c:xVal>
          <c:yVal>
            <c:numRef>
              <c:f>Лист1!$F$9:$F$204</c:f>
              <c:numCache>
                <c:formatCode>General</c:formatCode>
                <c:ptCount val="196"/>
                <c:pt idx="0">
                  <c:v>0</c:v>
                </c:pt>
                <c:pt idx="1">
                  <c:v>4.4817606531332257E-4</c:v>
                </c:pt>
                <c:pt idx="2">
                  <c:v>1.6973171726408904E-3</c:v>
                </c:pt>
                <c:pt idx="3">
                  <c:v>3.6246911145070611E-3</c:v>
                </c:pt>
                <c:pt idx="4">
                  <c:v>6.1303370481093945E-3</c:v>
                </c:pt>
                <c:pt idx="5">
                  <c:v>9.132517694639717E-3</c:v>
                </c:pt>
                <c:pt idx="6">
                  <c:v>1.2564073687630965E-2</c:v>
                </c:pt>
                <c:pt idx="7">
                  <c:v>1.6369504809020639E-2</c:v>
                </c:pt>
                <c:pt idx="8">
                  <c:v>2.0502636256110113E-2</c:v>
                </c:pt>
                <c:pt idx="9">
                  <c:v>2.4924755217593422E-2</c:v>
                </c:pt>
                <c:pt idx="10">
                  <c:v>2.960312506460178E-2</c:v>
                </c:pt>
                <c:pt idx="11">
                  <c:v>3.4509802332208982E-2</c:v>
                </c:pt>
                <c:pt idx="12">
                  <c:v>3.9620696152523227E-2</c:v>
                </c:pt>
                <c:pt idx="13">
                  <c:v>4.4914821534126806E-2</c:v>
                </c:pt>
                <c:pt idx="14">
                  <c:v>5.0373707379365383E-2</c:v>
                </c:pt>
                <c:pt idx="15">
                  <c:v>5.5980927810683916E-2</c:v>
                </c:pt>
                <c:pt idx="16">
                  <c:v>6.0757329525908704E-2</c:v>
                </c:pt>
                <c:pt idx="17">
                  <c:v>6.5594897830758295E-2</c:v>
                </c:pt>
                <c:pt idx="18">
                  <c:v>7.0486726443880168E-2</c:v>
                </c:pt>
                <c:pt idx="19">
                  <c:v>7.5426350452746246E-2</c:v>
                </c:pt>
                <c:pt idx="20">
                  <c:v>8.0407682893686605E-2</c:v>
                </c:pt>
                <c:pt idx="21">
                  <c:v>8.5424966714802333E-2</c:v>
                </c:pt>
                <c:pt idx="22">
                  <c:v>9.0472738447699902E-2</c:v>
                </c:pt>
                <c:pt idx="23">
                  <c:v>9.5545800724948116E-2</c:v>
                </c:pt>
                <c:pt idx="24">
                  <c:v>0.10063920142225402</c:v>
                </c:pt>
                <c:pt idx="25">
                  <c:v>0.10574821771137724</c:v>
                </c:pt>
                <c:pt idx="26">
                  <c:v>0.11086834370897186</c:v>
                </c:pt>
                <c:pt idx="27">
                  <c:v>0.11599528071975256</c:v>
                </c:pt>
                <c:pt idx="28">
                  <c:v>0.12112492931721823</c:v>
                </c:pt>
                <c:pt idx="29">
                  <c:v>0.12625338269574748</c:v>
                </c:pt>
                <c:pt idx="30">
                  <c:v>0.13137692087550659</c:v>
                </c:pt>
                <c:pt idx="31">
                  <c:v>0.13649200545533241</c:v>
                </c:pt>
                <c:pt idx="32">
                  <c:v>0.14159527469578537</c:v>
                </c:pt>
                <c:pt idx="33">
                  <c:v>0.14668353878066795</c:v>
                </c:pt>
                <c:pt idx="34">
                  <c:v>0.15175377515505095</c:v>
                </c:pt>
                <c:pt idx="35">
                  <c:v>0.15680312387487025</c:v>
                </c:pt>
                <c:pt idx="36">
                  <c:v>0.16182888293033121</c:v>
                </c:pt>
                <c:pt idx="37">
                  <c:v>0.16682850352494888</c:v>
                </c:pt>
                <c:pt idx="38">
                  <c:v>0.17179958530585368</c:v>
                </c:pt>
                <c:pt idx="39">
                  <c:v>0.17673987155039436</c:v>
                </c:pt>
                <c:pt idx="40">
                  <c:v>0.18164724432017784</c:v>
                </c:pt>
                <c:pt idx="41">
                  <c:v>0.18651971959734021</c:v>
                </c:pt>
                <c:pt idx="42">
                  <c:v>0.19135544241970767</c:v>
                </c:pt>
                <c:pt idx="43">
                  <c:v>0.19615268203208888</c:v>
                </c:pt>
                <c:pt idx="44">
                  <c:v>0.2009098270706203</c:v>
                </c:pt>
                <c:pt idx="45">
                  <c:v>0.20562538079616727</c:v>
                </c:pt>
                <c:pt idx="46">
                  <c:v>0.21304694928548198</c:v>
                </c:pt>
                <c:pt idx="47">
                  <c:v>0.22043793721199761</c:v>
                </c:pt>
                <c:pt idx="48">
                  <c:v>0.22779470312316386</c:v>
                </c:pt>
                <c:pt idx="49">
                  <c:v>0.23511383115475679</c:v>
                </c:pt>
                <c:pt idx="50">
                  <c:v>0.24239212045918726</c:v>
                </c:pt>
                <c:pt idx="51">
                  <c:v>0.24962657509117323</c:v>
                </c:pt>
                <c:pt idx="52">
                  <c:v>0.25681439433088704</c:v>
                </c:pt>
                <c:pt idx="53">
                  <c:v>0.263952963425785</c:v>
                </c:pt>
                <c:pt idx="54">
                  <c:v>0.27103984473330323</c:v>
                </c:pt>
                <c:pt idx="55">
                  <c:v>0.27807276924749225</c:v>
                </c:pt>
                <c:pt idx="56">
                  <c:v>0.28504962849346827</c:v>
                </c:pt>
                <c:pt idx="57">
                  <c:v>0.29196846677429922</c:v>
                </c:pt>
                <c:pt idx="58">
                  <c:v>0.2988274737556339</c:v>
                </c:pt>
                <c:pt idx="59">
                  <c:v>0.30562497737401634</c:v>
                </c:pt>
                <c:pt idx="60">
                  <c:v>0.31235943705543118</c:v>
                </c:pt>
                <c:pt idx="61">
                  <c:v>0.31902943723118971</c:v>
                </c:pt>
                <c:pt idx="62">
                  <c:v>0.32563368113879659</c:v>
                </c:pt>
                <c:pt idx="63">
                  <c:v>0.33217098489594826</c:v>
                </c:pt>
                <c:pt idx="64">
                  <c:v>0.33864027183629319</c:v>
                </c:pt>
                <c:pt idx="65">
                  <c:v>0.34504056709604397</c:v>
                </c:pt>
                <c:pt idx="66">
                  <c:v>0.35137099244097586</c:v>
                </c:pt>
                <c:pt idx="67">
                  <c:v>0.35763076132375765</c:v>
                </c:pt>
                <c:pt idx="68">
                  <c:v>0.3638191741619759</c:v>
                </c:pt>
                <c:pt idx="69">
                  <c:v>0.36993561382759044</c:v>
                </c:pt>
                <c:pt idx="70">
                  <c:v>0.37597954133893796</c:v>
                </c:pt>
                <c:pt idx="71">
                  <c:v>0.38195049174675455</c:v>
                </c:pt>
                <c:pt idx="72">
                  <c:v>0.38784807020602935</c:v>
                </c:pt>
                <c:pt idx="73">
                  <c:v>0.39367194822583423</c:v>
                </c:pt>
                <c:pt idx="74">
                  <c:v>0.39942186008959329</c:v>
                </c:pt>
                <c:pt idx="75">
                  <c:v>0.40509759943855139</c:v>
                </c:pt>
                <c:pt idx="76">
                  <c:v>0.40396624525722014</c:v>
                </c:pt>
                <c:pt idx="77">
                  <c:v>0.40279614789043888</c:v>
                </c:pt>
                <c:pt idx="78">
                  <c:v>0.40158932460285751</c:v>
                </c:pt>
                <c:pt idx="79">
                  <c:v>0.40034768304229801</c:v>
                </c:pt>
                <c:pt idx="80">
                  <c:v>0.39907303135129912</c:v>
                </c:pt>
                <c:pt idx="81">
                  <c:v>0.3977670868739544</c:v>
                </c:pt>
                <c:pt idx="82">
                  <c:v>0.39643148368242753</c:v>
                </c:pt>
                <c:pt idx="83">
                  <c:v>0.39506777911049151</c:v>
                </c:pt>
                <c:pt idx="84">
                  <c:v>0.39367745945056121</c:v>
                </c:pt>
                <c:pt idx="85">
                  <c:v>0.3922619449449426</c:v>
                </c:pt>
                <c:pt idx="86">
                  <c:v>0.39082259418054688</c:v>
                </c:pt>
                <c:pt idx="87">
                  <c:v>0.38936070797841249</c:v>
                </c:pt>
                <c:pt idx="88">
                  <c:v>0.38787753285444415</c:v>
                </c:pt>
                <c:pt idx="89">
                  <c:v>0.38637426411531312</c:v>
                </c:pt>
                <c:pt idx="90">
                  <c:v>0.38485204864308259</c:v>
                </c:pt>
                <c:pt idx="91">
                  <c:v>0.38331198741343353</c:v>
                </c:pt>
                <c:pt idx="92">
                  <c:v>0.38175513778514614</c:v>
                </c:pt>
                <c:pt idx="93">
                  <c:v>0.38018251559244198</c:v>
                </c:pt>
                <c:pt idx="94">
                  <c:v>0.37859509706675326</c:v>
                </c:pt>
                <c:pt idx="95">
                  <c:v>0.37699382061027781</c:v>
                </c:pt>
                <c:pt idx="96">
                  <c:v>0.37537958844015695</c:v>
                </c:pt>
                <c:pt idx="97">
                  <c:v>0.37375326811917842</c:v>
                </c:pt>
                <c:pt idx="98">
                  <c:v>0.372115693986453</c:v>
                </c:pt>
                <c:pt idx="99">
                  <c:v>0.37046766849945295</c:v>
                </c:pt>
                <c:pt idx="100">
                  <c:v>0.36880996349709055</c:v>
                </c:pt>
                <c:pt idx="101">
                  <c:v>0.36714332139207062</c:v>
                </c:pt>
                <c:pt idx="102">
                  <c:v>0.3654684562995506</c:v>
                </c:pt>
                <c:pt idx="103">
                  <c:v>0.36378605510812917</c:v>
                </c:pt>
                <c:pt idx="104">
                  <c:v>0.36209677849833999</c:v>
                </c:pt>
                <c:pt idx="105">
                  <c:v>0.3604012619131125</c:v>
                </c:pt>
                <c:pt idx="106">
                  <c:v>0.35870011648406741</c:v>
                </c:pt>
                <c:pt idx="107">
                  <c:v>0.35699392991700735</c:v>
                </c:pt>
                <c:pt idx="108">
                  <c:v>0.35528326733954219</c:v>
                </c:pt>
                <c:pt idx="109">
                  <c:v>0.35356867211342741</c:v>
                </c:pt>
                <c:pt idx="110">
                  <c:v>0.35185066661389225</c:v>
                </c:pt>
                <c:pt idx="111">
                  <c:v>0.35012975297797755</c:v>
                </c:pt>
                <c:pt idx="112">
                  <c:v>0.34840641382368331</c:v>
                </c:pt>
                <c:pt idx="113">
                  <c:v>0.34668111294154241</c:v>
                </c:pt>
                <c:pt idx="114">
                  <c:v>0.34495429596007593</c:v>
                </c:pt>
                <c:pt idx="115">
                  <c:v>0.34322639098644886</c:v>
                </c:pt>
                <c:pt idx="116">
                  <c:v>0.34149780922353296</c:v>
                </c:pt>
                <c:pt idx="117">
                  <c:v>0.33976894556447362</c:v>
                </c:pt>
                <c:pt idx="118">
                  <c:v>0.33804017916577861</c:v>
                </c:pt>
                <c:pt idx="119">
                  <c:v>0.33631187399986517</c:v>
                </c:pt>
                <c:pt idx="120">
                  <c:v>0.3345843793879365</c:v>
                </c:pt>
                <c:pt idx="121">
                  <c:v>0.33285803051400065</c:v>
                </c:pt>
                <c:pt idx="122">
                  <c:v>0.33113314892079215</c:v>
                </c:pt>
                <c:pt idx="123">
                  <c:v>0.32941004298831128</c:v>
                </c:pt>
                <c:pt idx="124">
                  <c:v>0.32768900839565435</c:v>
                </c:pt>
                <c:pt idx="125">
                  <c:v>0.32597032856677105</c:v>
                </c:pt>
                <c:pt idx="126">
                  <c:v>0.32425427510075477</c:v>
                </c:pt>
                <c:pt idx="127">
                  <c:v>0.32254110818723486</c:v>
                </c:pt>
                <c:pt idx="128">
                  <c:v>0.32083107700742081</c:v>
                </c:pt>
                <c:pt idx="129">
                  <c:v>0.3191244201213152</c:v>
                </c:pt>
                <c:pt idx="130">
                  <c:v>0.31742136584159475</c:v>
                </c:pt>
                <c:pt idx="131">
                  <c:v>0.31572213259463378</c:v>
                </c:pt>
                <c:pt idx="132">
                  <c:v>0.31402692926912568</c:v>
                </c:pt>
                <c:pt idx="133">
                  <c:v>0.31233595555273946</c:v>
                </c:pt>
                <c:pt idx="134">
                  <c:v>0.31064940225723048</c:v>
                </c:pt>
                <c:pt idx="135">
                  <c:v>0.30896745163240741</c:v>
                </c:pt>
                <c:pt idx="136">
                  <c:v>0.30729027766934375</c:v>
                </c:pt>
                <c:pt idx="137">
                  <c:v>0.30561670716752259</c:v>
                </c:pt>
                <c:pt idx="138">
                  <c:v>0.30394705848839626</c:v>
                </c:pt>
                <c:pt idx="139">
                  <c:v>0.30228162045430473</c:v>
                </c:pt>
                <c:pt idx="140">
                  <c:v>0.30062065610765987</c:v>
                </c:pt>
                <c:pt idx="141">
                  <c:v>0.29896440588652007</c:v>
                </c:pt>
                <c:pt idx="142">
                  <c:v>0.29731309031218989</c:v>
                </c:pt>
                <c:pt idx="143">
                  <c:v>0.29566691226861852</c:v>
                </c:pt>
                <c:pt idx="144">
                  <c:v>0.29402605894015199</c:v>
                </c:pt>
                <c:pt idx="145">
                  <c:v>0.29239070346316537</c:v>
                </c:pt>
                <c:pt idx="146">
                  <c:v>0.29076100633791446</c:v>
                </c:pt>
                <c:pt idx="147">
                  <c:v>0.28913711663927755</c:v>
                </c:pt>
                <c:pt idx="148">
                  <c:v>0.28751917305867114</c:v>
                </c:pt>
                <c:pt idx="149">
                  <c:v>0.2859073048040911</c:v>
                </c:pt>
                <c:pt idx="150">
                  <c:v>0.28430163238078987</c:v>
                </c:pt>
                <c:pt idx="151">
                  <c:v>0.28270226827139128</c:v>
                </c:pt>
                <c:pt idx="152">
                  <c:v>0.28110956245289181</c:v>
                </c:pt>
                <c:pt idx="153">
                  <c:v>0.27952358375094821</c:v>
                </c:pt>
                <c:pt idx="154">
                  <c:v>0.27794439861125464</c:v>
                </c:pt>
                <c:pt idx="155">
                  <c:v>0.27637207086895466</c:v>
                </c:pt>
                <c:pt idx="156">
                  <c:v>0.27480666157975198</c:v>
                </c:pt>
                <c:pt idx="157">
                  <c:v>0.2732482289016479</c:v>
                </c:pt>
                <c:pt idx="158">
                  <c:v>0.27169682801810324</c:v>
                </c:pt>
                <c:pt idx="159">
                  <c:v>0.27015251109497845</c:v>
                </c:pt>
                <c:pt idx="160">
                  <c:v>0.26861532726490828</c:v>
                </c:pt>
                <c:pt idx="161">
                  <c:v>0.26708532263384355</c:v>
                </c:pt>
                <c:pt idx="162">
                  <c:v>0.265562540305395</c:v>
                </c:pt>
                <c:pt idx="163">
                  <c:v>0.26404702041936451</c:v>
                </c:pt>
                <c:pt idx="164">
                  <c:v>0.26253880020147119</c:v>
                </c:pt>
                <c:pt idx="165">
                  <c:v>0.26103791402179982</c:v>
                </c:pt>
                <c:pt idx="166">
                  <c:v>0.25954439345993224</c:v>
                </c:pt>
                <c:pt idx="167">
                  <c:v>0.25805893941948127</c:v>
                </c:pt>
                <c:pt idx="168">
                  <c:v>0.25658149762868654</c:v>
                </c:pt>
                <c:pt idx="169">
                  <c:v>0.25511202241685532</c:v>
                </c:pt>
                <c:pt idx="170">
                  <c:v>0.25365047502331373</c:v>
                </c:pt>
                <c:pt idx="171">
                  <c:v>0.25219682219840417</c:v>
                </c:pt>
                <c:pt idx="172">
                  <c:v>0.25075103504753582</c:v>
                </c:pt>
                <c:pt idx="173">
                  <c:v>0.24931308807747221</c:v>
                </c:pt>
                <c:pt idx="174">
                  <c:v>0.24788295841083935</c:v>
                </c:pt>
                <c:pt idx="175">
                  <c:v>0.24646062514052142</c:v>
                </c:pt>
                <c:pt idx="176">
                  <c:v>0.24504606880033269</c:v>
                </c:pt>
                <c:pt idx="177">
                  <c:v>0.24363927093230039</c:v>
                </c:pt>
                <c:pt idx="178">
                  <c:v>0.24224021373417584</c:v>
                </c:pt>
                <c:pt idx="179">
                  <c:v>0.24084887977353064</c:v>
                </c:pt>
                <c:pt idx="180">
                  <c:v>0.23946504422534401</c:v>
                </c:pt>
                <c:pt idx="181">
                  <c:v>0.23808912722194059</c:v>
                </c:pt>
                <c:pt idx="182">
                  <c:v>0.23672108324818925</c:v>
                </c:pt>
                <c:pt idx="183">
                  <c:v>0.23536087043516432</c:v>
                </c:pt>
                <c:pt idx="184">
                  <c:v>0.23400844984022434</c:v>
                </c:pt>
                <c:pt idx="185">
                  <c:v>0.23266378485233621</c:v>
                </c:pt>
                <c:pt idx="186">
                  <c:v>0.23132684070159934</c:v>
                </c:pt>
                <c:pt idx="187">
                  <c:v>0.2299975840554295</c:v>
                </c:pt>
                <c:pt idx="188">
                  <c:v>0.22867598268679584</c:v>
                </c:pt>
                <c:pt idx="189">
                  <c:v>0.2273620052023379</c:v>
                </c:pt>
                <c:pt idx="190">
                  <c:v>0.22605562082022598</c:v>
                </c:pt>
                <c:pt idx="191">
                  <c:v>0.22475679918931976</c:v>
                </c:pt>
                <c:pt idx="192">
                  <c:v>0.22346551024259292</c:v>
                </c:pt>
                <c:pt idx="193">
                  <c:v>0.22218172407896819</c:v>
                </c:pt>
                <c:pt idx="194">
                  <c:v>0.22090541086868612</c:v>
                </c:pt>
                <c:pt idx="195">
                  <c:v>0.21963654077814998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C85-4CAD-9899-B6025A5868A5}"/>
            </c:ext>
          </c:extLst>
        </c:ser>
        <c:ser>
          <c:idx val="3"/>
          <c:order val="3"/>
          <c:tx>
            <c:strRef>
              <c:f>Лист1!$G$4</c:f>
              <c:strCache>
                <c:ptCount val="1"/>
                <c:pt idx="0">
                  <c:v>Sr-90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Лист1!$A$9:$A$204</c:f>
              <c:numCache>
                <c:formatCode>General</c:formatCode>
                <c:ptCount val="19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</c:numCache>
            </c:numRef>
          </c:xVal>
          <c:yVal>
            <c:numRef>
              <c:f>Лист1!$G$9:$G$204</c:f>
              <c:numCache>
                <c:formatCode>General</c:formatCode>
                <c:ptCount val="196"/>
                <c:pt idx="0">
                  <c:v>0</c:v>
                </c:pt>
                <c:pt idx="1">
                  <c:v>2.42E-4</c:v>
                </c:pt>
                <c:pt idx="2">
                  <c:v>9.2129646194322829E-4</c:v>
                </c:pt>
                <c:pt idx="3">
                  <c:v>1.9782422813860953E-3</c:v>
                </c:pt>
                <c:pt idx="4">
                  <c:v>3.3647927527228889E-3</c:v>
                </c:pt>
                <c:pt idx="5">
                  <c:v>5.042134815886893E-3</c:v>
                </c:pt>
                <c:pt idx="6">
                  <c:v>6.9787895059497292E-3</c:v>
                </c:pt>
                <c:pt idx="7">
                  <c:v>9.1490955514781664E-3</c:v>
                </c:pt>
                <c:pt idx="8">
                  <c:v>1.1531999616122411E-2</c:v>
                </c:pt>
                <c:pt idx="9">
                  <c:v>1.4110092933195798E-2</c:v>
                </c:pt>
                <c:pt idx="10">
                  <c:v>1.6868845655408755E-2</c:v>
                </c:pt>
                <c:pt idx="11">
                  <c:v>1.9795999629862962E-2</c:v>
                </c:pt>
                <c:pt idx="12">
                  <c:v>2.2881087918682694E-2</c:v>
                </c:pt>
                <c:pt idx="13">
                  <c:v>2.6115055550115548E-2</c:v>
                </c:pt>
                <c:pt idx="14">
                  <c:v>2.9489960974178522E-2</c:v>
                </c:pt>
                <c:pt idx="15">
                  <c:v>3.2998741731512245E-2</c:v>
                </c:pt>
                <c:pt idx="16">
                  <c:v>3.60626087427122E-2</c:v>
                </c:pt>
                <c:pt idx="17">
                  <c:v>3.9204954464599026E-2</c:v>
                </c:pt>
                <c:pt idx="18">
                  <c:v>4.2422754259258233E-2</c:v>
                </c:pt>
                <c:pt idx="19">
                  <c:v>4.5713108448883231E-2</c:v>
                </c:pt>
                <c:pt idx="20">
                  <c:v>4.9073215720788488E-2</c:v>
                </c:pt>
                <c:pt idx="21">
                  <c:v>5.2500354281612385E-2</c:v>
                </c:pt>
                <c:pt idx="22">
                  <c:v>5.599186884439937E-2</c:v>
                </c:pt>
                <c:pt idx="23">
                  <c:v>5.9545161957947616E-2</c:v>
                </c:pt>
                <c:pt idx="24">
                  <c:v>6.3157688524755257E-2</c:v>
                </c:pt>
                <c:pt idx="25">
                  <c:v>6.6826952619858521E-2</c:v>
                </c:pt>
                <c:pt idx="26">
                  <c:v>7.0550505932136881E-2</c:v>
                </c:pt>
                <c:pt idx="27">
                  <c:v>7.4325947313774274E-2</c:v>
                </c:pt>
                <c:pt idx="28">
                  <c:v>7.815092305175593E-2</c:v>
                </c:pt>
                <c:pt idx="29">
                  <c:v>8.2023127574969587E-2</c:v>
                </c:pt>
                <c:pt idx="30">
                  <c:v>8.5940304387607844E-2</c:v>
                </c:pt>
                <c:pt idx="31">
                  <c:v>8.9900247078891091E-2</c:v>
                </c:pt>
                <c:pt idx="32">
                  <c:v>9.3900800304441159E-2</c:v>
                </c:pt>
                <c:pt idx="33">
                  <c:v>9.7939860668962181E-2</c:v>
                </c:pt>
                <c:pt idx="34">
                  <c:v>0.10201537746562905</c:v>
                </c:pt>
                <c:pt idx="35">
                  <c:v>0.10612535324665628</c:v>
                </c:pt>
                <c:pt idx="36">
                  <c:v>0.11026784421343133</c:v>
                </c:pt>
                <c:pt idx="37">
                  <c:v>0.11444096042453787</c:v>
                </c:pt>
                <c:pt idx="38">
                  <c:v>0.11864286582690528</c:v>
                </c:pt>
                <c:pt idx="39">
                  <c:v>0.12287177811993502</c:v>
                </c:pt>
                <c:pt idx="40">
                  <c:v>0.12712596846534929</c:v>
                </c:pt>
                <c:pt idx="41">
                  <c:v>0.13140376105712637</c:v>
                </c:pt>
                <c:pt idx="42">
                  <c:v>0.13570353256657799</c:v>
                </c:pt>
                <c:pt idx="43">
                  <c:v>0.14002371147765116</c:v>
                </c:pt>
                <c:pt idx="44">
                  <c:v>0.14436277732710528</c:v>
                </c:pt>
                <c:pt idx="45">
                  <c:v>0.14871925986347526</c:v>
                </c:pt>
                <c:pt idx="46">
                  <c:v>0.15509293732914353</c:v>
                </c:pt>
                <c:pt idx="47">
                  <c:v>0.16151699436969744</c:v>
                </c:pt>
                <c:pt idx="48">
                  <c:v>0.16798859905562913</c:v>
                </c:pt>
                <c:pt idx="49">
                  <c:v>0.17450501500099552</c:v>
                </c:pt>
                <c:pt idx="50">
                  <c:v>0.18106359853380688</c:v>
                </c:pt>
                <c:pt idx="51">
                  <c:v>0.18766179594940965</c:v>
                </c:pt>
                <c:pt idx="52">
                  <c:v>0.19429714084224553</c:v>
                </c:pt>
                <c:pt idx="53">
                  <c:v>0.20096725151220979</c:v>
                </c:pt>
                <c:pt idx="54">
                  <c:v>0.20766982844247611</c:v>
                </c:pt>
                <c:pt idx="55">
                  <c:v>0.21440265184614846</c:v>
                </c:pt>
                <c:pt idx="56">
                  <c:v>0.22116357927946945</c:v>
                </c:pt>
                <c:pt idx="57">
                  <c:v>0.22795054331959785</c:v>
                </c:pt>
                <c:pt idx="58">
                  <c:v>0.23476154930517509</c:v>
                </c:pt>
                <c:pt idx="59">
                  <c:v>0.24159467313805846</c:v>
                </c:pt>
                <c:pt idx="60">
                  <c:v>0.24844805914471241</c:v>
                </c:pt>
                <c:pt idx="61">
                  <c:v>0.2553199179958367</c:v>
                </c:pt>
                <c:pt idx="62">
                  <c:v>0.26220852468287048</c:v>
                </c:pt>
                <c:pt idx="63">
                  <c:v>0.26911221655006023</c:v>
                </c:pt>
                <c:pt idx="64">
                  <c:v>0.27602939138081184</c:v>
                </c:pt>
                <c:pt idx="65">
                  <c:v>0.28295850553707608</c:v>
                </c:pt>
                <c:pt idx="66">
                  <c:v>0.28989807215053637</c:v>
                </c:pt>
                <c:pt idx="67">
                  <c:v>0.29684665936438581</c:v>
                </c:pt>
                <c:pt idx="68">
                  <c:v>0.30380288862449606</c:v>
                </c:pt>
                <c:pt idx="69">
                  <c:v>0.31076543301879467</c:v>
                </c:pt>
                <c:pt idx="70">
                  <c:v>0.31773301566368262</c:v>
                </c:pt>
                <c:pt idx="71">
                  <c:v>0.32470440813633766</c:v>
                </c:pt>
                <c:pt idx="72">
                  <c:v>0.33167842895176358</c:v>
                </c:pt>
                <c:pt idx="73">
                  <c:v>0.33865394208346067</c:v>
                </c:pt>
                <c:pt idx="74">
                  <c:v>0.3456298555266113</c:v>
                </c:pt>
                <c:pt idx="75">
                  <c:v>0.35260511990268822</c:v>
                </c:pt>
                <c:pt idx="76">
                  <c:v>0.35368399387319338</c:v>
                </c:pt>
                <c:pt idx="77">
                  <c:v>0.35472426345604063</c:v>
                </c:pt>
                <c:pt idx="78">
                  <c:v>0.35572693720151261</c:v>
                </c:pt>
                <c:pt idx="79">
                  <c:v>0.35669298583258818</c:v>
                </c:pt>
                <c:pt idx="80">
                  <c:v>0.35762334555015213</c:v>
                </c:pt>
                <c:pt idx="81">
                  <c:v>0.35851892085592191</c:v>
                </c:pt>
                <c:pt idx="82">
                  <c:v>0.3593805869718994</c:v>
                </c:pt>
                <c:pt idx="83">
                  <c:v>0.36020919192205614</c:v>
                </c:pt>
                <c:pt idx="84">
                  <c:v>0.36100555833104941</c:v>
                </c:pt>
                <c:pt idx="85">
                  <c:v>0.36177048498566183</c:v>
                </c:pt>
                <c:pt idx="86">
                  <c:v>0.36250474819708423</c:v>
                </c:pt>
                <c:pt idx="87">
                  <c:v>0.36320910299583253</c:v>
                </c:pt>
                <c:pt idx="88">
                  <c:v>0.36388428418583324</c:v>
                </c:pt>
                <c:pt idx="89">
                  <c:v>0.36453100727981019</c:v>
                </c:pt>
                <c:pt idx="90">
                  <c:v>0.36514996933445809</c:v>
                </c:pt>
                <c:pt idx="91">
                  <c:v>0.36574184970082935</c:v>
                </c:pt>
                <c:pt idx="92">
                  <c:v>0.36630731070282357</c:v>
                </c:pt>
                <c:pt idx="93">
                  <c:v>0.36684699825454792</c:v>
                </c:pt>
                <c:pt idx="94">
                  <c:v>0.36736154242554925</c:v>
                </c:pt>
                <c:pt idx="95">
                  <c:v>0.36785155796144692</c:v>
                </c:pt>
                <c:pt idx="96">
                  <c:v>0.36831764476626783</c:v>
                </c:pt>
                <c:pt idx="97">
                  <c:v>0.36876038835175773</c:v>
                </c:pt>
                <c:pt idx="98">
                  <c:v>0.36918036025809331</c:v>
                </c:pt>
                <c:pt idx="99">
                  <c:v>0.36957811844970467</c:v>
                </c:pt>
                <c:pt idx="100">
                  <c:v>0.3699542076893223</c:v>
                </c:pt>
                <c:pt idx="101">
                  <c:v>0.37030915989287139</c:v>
                </c:pt>
                <c:pt idx="102">
                  <c:v>0.37064349446741873</c:v>
                </c:pt>
                <c:pt idx="103">
                  <c:v>0.37095771863403287</c:v>
                </c:pt>
                <c:pt idx="104">
                  <c:v>0.3712523277371329</c:v>
                </c:pt>
                <c:pt idx="105">
                  <c:v>0.37152780554165538</c:v>
                </c:pt>
                <c:pt idx="106">
                  <c:v>0.37178462451917382</c:v>
                </c:pt>
                <c:pt idx="107">
                  <c:v>0.37202324612393184</c:v>
                </c:pt>
                <c:pt idx="108">
                  <c:v>0.37224412105961413</c:v>
                </c:pt>
                <c:pt idx="109">
                  <c:v>0.37244768953756002</c:v>
                </c:pt>
                <c:pt idx="110">
                  <c:v>0.37263438152702638</c:v>
                </c:pt>
                <c:pt idx="111">
                  <c:v>0.37280461699802531</c:v>
                </c:pt>
                <c:pt idx="112">
                  <c:v>0.37295880615719029</c:v>
                </c:pt>
                <c:pt idx="113">
                  <c:v>0.37309734967706998</c:v>
                </c:pt>
                <c:pt idx="114">
                  <c:v>0.37322063891919632</c:v>
                </c:pt>
                <c:pt idx="115">
                  <c:v>0.37332905615123635</c:v>
                </c:pt>
                <c:pt idx="116">
                  <c:v>0.37342297475849845</c:v>
                </c:pt>
                <c:pt idx="117">
                  <c:v>0.37350275945003886</c:v>
                </c:pt>
                <c:pt idx="118">
                  <c:v>0.37356876645958581</c:v>
                </c:pt>
                <c:pt idx="119">
                  <c:v>0.37362134374147998</c:v>
                </c:pt>
                <c:pt idx="120">
                  <c:v>0.37366083116181231</c:v>
                </c:pt>
                <c:pt idx="121">
                  <c:v>0.37368756068492115</c:v>
                </c:pt>
                <c:pt idx="122">
                  <c:v>0.37370185655540566</c:v>
                </c:pt>
                <c:pt idx="123">
                  <c:v>0.37370403547579067</c:v>
                </c:pt>
                <c:pt idx="124">
                  <c:v>0.37369440677997934</c:v>
                </c:pt>
                <c:pt idx="125">
                  <c:v>0.37367327260261285</c:v>
                </c:pt>
                <c:pt idx="126">
                  <c:v>0.37364092804445398</c:v>
                </c:pt>
                <c:pt idx="127">
                  <c:v>0.37359766133390487</c:v>
                </c:pt>
                <c:pt idx="128">
                  <c:v>0.37354375398476036</c:v>
                </c:pt>
                <c:pt idx="129">
                  <c:v>0.3734794809502982</c:v>
                </c:pt>
                <c:pt idx="130">
                  <c:v>0.37340511077379784</c:v>
                </c:pt>
                <c:pt idx="131">
                  <c:v>0.37332090573558085</c:v>
                </c:pt>
                <c:pt idx="132">
                  <c:v>0.37322712199665692</c:v>
                </c:pt>
                <c:pt idx="133">
                  <c:v>0.37312400973906179</c:v>
                </c:pt>
                <c:pt idx="134">
                  <c:v>0.37301181330296634</c:v>
                </c:pt>
                <c:pt idx="135">
                  <c:v>0.37289077132063414</c:v>
                </c:pt>
                <c:pt idx="136">
                  <c:v>0.3727611168473044</c:v>
                </c:pt>
                <c:pt idx="137">
                  <c:v>0.37262272292518289</c:v>
                </c:pt>
                <c:pt idx="138">
                  <c:v>0.37247584688481383</c:v>
                </c:pt>
                <c:pt idx="139">
                  <c:v>0.37232073570415741</c:v>
                </c:pt>
                <c:pt idx="140">
                  <c:v>0.3721576269696053</c:v>
                </c:pt>
                <c:pt idx="141">
                  <c:v>0.37198674969441065</c:v>
                </c:pt>
                <c:pt idx="142">
                  <c:v>0.37180832501788796</c:v>
                </c:pt>
                <c:pt idx="143">
                  <c:v>0.37162256680485772</c:v>
                </c:pt>
                <c:pt idx="144">
                  <c:v>0.37142968216157246</c:v>
                </c:pt>
                <c:pt idx="145">
                  <c:v>0.37122987188166418</c:v>
                </c:pt>
                <c:pt idx="146">
                  <c:v>0.37102333083341016</c:v>
                </c:pt>
                <c:pt idx="147">
                  <c:v>0.37081024829773263</c:v>
                </c:pt>
                <c:pt idx="148">
                  <c:v>0.37059080826479596</c:v>
                </c:pt>
                <c:pt idx="149">
                  <c:v>0.37036518969575494</c:v>
                </c:pt>
                <c:pt idx="150">
                  <c:v>0.37013356675512926</c:v>
                </c:pt>
                <c:pt idx="151">
                  <c:v>0.36989610901837272</c:v>
                </c:pt>
                <c:pt idx="152">
                  <c:v>0.36965305118230551</c:v>
                </c:pt>
                <c:pt idx="153">
                  <c:v>0.36940454730909977</c:v>
                </c:pt>
                <c:pt idx="154">
                  <c:v>0.36915074839173739</c:v>
                </c:pt>
                <c:pt idx="155">
                  <c:v>0.36889180232949925</c:v>
                </c:pt>
                <c:pt idx="156">
                  <c:v>0.36862785391985642</c:v>
                </c:pt>
                <c:pt idx="157">
                  <c:v>0.36835904486374876</c:v>
                </c:pt>
                <c:pt idx="158">
                  <c:v>0.36808551378174542</c:v>
                </c:pt>
                <c:pt idx="159">
                  <c:v>0.36780739623900477</c:v>
                </c:pt>
                <c:pt idx="160">
                  <c:v>0.36752482477730558</c:v>
                </c:pt>
                <c:pt idx="161">
                  <c:v>0.36723792895271445</c:v>
                </c:pt>
                <c:pt idx="162">
                  <c:v>0.36694683537769934</c:v>
                </c:pt>
                <c:pt idx="163">
                  <c:v>0.36665166776670371</c:v>
                </c:pt>
                <c:pt idx="164">
                  <c:v>0.36635254698436548</c:v>
                </c:pt>
                <c:pt idx="165">
                  <c:v>0.36604959109570528</c:v>
                </c:pt>
                <c:pt idx="166">
                  <c:v>0.36574291541772924</c:v>
                </c:pt>
                <c:pt idx="167">
                  <c:v>0.36543283707494428</c:v>
                </c:pt>
                <c:pt idx="168">
                  <c:v>0.3651194458173096</c:v>
                </c:pt>
                <c:pt idx="169">
                  <c:v>0.36480283178165268</c:v>
                </c:pt>
                <c:pt idx="170">
                  <c:v>0.36448308505852089</c:v>
                </c:pt>
                <c:pt idx="171">
                  <c:v>0.36416029533971433</c:v>
                </c:pt>
                <c:pt idx="172">
                  <c:v>0.36383455163286249</c:v>
                </c:pt>
                <c:pt idx="173">
                  <c:v>0.36350594203167935</c:v>
                </c:pt>
                <c:pt idx="174">
                  <c:v>0.3631745535324345</c:v>
                </c:pt>
                <c:pt idx="175">
                  <c:v>0.36284047188875562</c:v>
                </c:pt>
                <c:pt idx="176">
                  <c:v>0.36250378149819718</c:v>
                </c:pt>
                <c:pt idx="177">
                  <c:v>0.36216456531510949</c:v>
                </c:pt>
                <c:pt idx="178">
                  <c:v>0.3618229047852547</c:v>
                </c:pt>
                <c:pt idx="179">
                  <c:v>0.36147887979838067</c:v>
                </c:pt>
                <c:pt idx="180">
                  <c:v>0.36113250162320487</c:v>
                </c:pt>
                <c:pt idx="181">
                  <c:v>0.36078398747290996</c:v>
                </c:pt>
                <c:pt idx="182">
                  <c:v>0.36043340483403702</c:v>
                </c:pt>
                <c:pt idx="183">
                  <c:v>0.36008082070367103</c:v>
                </c:pt>
                <c:pt idx="184">
                  <c:v>0.35972630140823431</c:v>
                </c:pt>
                <c:pt idx="185">
                  <c:v>0.35936991245855765</c:v>
                </c:pt>
                <c:pt idx="186">
                  <c:v>0.35901171843504259</c:v>
                </c:pt>
                <c:pt idx="187">
                  <c:v>0.35865178289776461</c:v>
                </c:pt>
                <c:pt idx="188">
                  <c:v>0.35829016831722793</c:v>
                </c:pt>
                <c:pt idx="189">
                  <c:v>0.35792693602219927</c:v>
                </c:pt>
                <c:pt idx="190">
                  <c:v>0.35756214616164861</c:v>
                </c:pt>
                <c:pt idx="191">
                  <c:v>0.35719585767832118</c:v>
                </c:pt>
                <c:pt idx="192">
                  <c:v>0.35682812829188171</c:v>
                </c:pt>
                <c:pt idx="193">
                  <c:v>0.35645901448991701</c:v>
                </c:pt>
                <c:pt idx="194">
                  <c:v>0.35608857152537132</c:v>
                </c:pt>
                <c:pt idx="195">
                  <c:v>0.35571685341923071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8C85-4CAD-9899-B6025A5868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093327"/>
        <c:axId val="96075567"/>
      </c:scatterChart>
      <c:valAx>
        <c:axId val="96088047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  <a:r>
                  <a:rPr lang="ru-UA"/>
                  <a:t>, д</a:t>
                </a:r>
                <a:r>
                  <a:rPr lang="uk-UA"/>
                  <a:t>іб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086127"/>
        <c:crosses val="autoZero"/>
        <c:crossBetween val="midCat"/>
      </c:valAx>
      <c:valAx>
        <c:axId val="96086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Се-144,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088047"/>
        <c:crosses val="autoZero"/>
        <c:crossBetween val="midCat"/>
      </c:valAx>
      <c:valAx>
        <c:axId val="96075567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Cs-137, Ru-106, Sr-90,%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093327"/>
        <c:crosses val="max"/>
        <c:crossBetween val="midCat"/>
      </c:valAx>
      <c:valAx>
        <c:axId val="960933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607556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213882232112293"/>
          <c:y val="0.15957528465956908"/>
          <c:w val="0.40438329719654609"/>
          <c:h val="0.273648473182271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55904581626056"/>
          <c:y val="6.6476009625615923E-2"/>
          <c:w val="0.75849551883392008"/>
          <c:h val="0.69785770304608341"/>
        </c:manualLayout>
      </c:layout>
      <c:scatterChart>
        <c:scatterStyle val="smoothMarker"/>
        <c:varyColors val="0"/>
        <c:ser>
          <c:idx val="0"/>
          <c:order val="0"/>
          <c:tx>
            <c:v>Ce-144</c:v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Лист1!$A$214:$A$379</c:f>
              <c:numCache>
                <c:formatCode>General</c:formatCode>
                <c:ptCount val="16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</c:numCache>
            </c:numRef>
          </c:xVal>
          <c:yVal>
            <c:numRef>
              <c:f>Лист1!$D$214:$D$379</c:f>
              <c:numCache>
                <c:formatCode>General</c:formatCode>
                <c:ptCount val="166"/>
                <c:pt idx="0">
                  <c:v>5.94</c:v>
                </c:pt>
                <c:pt idx="1">
                  <c:v>5.4538487161004507</c:v>
                </c:pt>
                <c:pt idx="2">
                  <c:v>5.0479488405273765</c:v>
                </c:pt>
                <c:pt idx="3">
                  <c:v>4.7089931459841745</c:v>
                </c:pt>
                <c:pt idx="4">
                  <c:v>4.4258922263907587</c:v>
                </c:pt>
                <c:pt idx="5">
                  <c:v>4.1894046458421723</c:v>
                </c:pt>
                <c:pt idx="6">
                  <c:v>3.9918287574629092</c:v>
                </c:pt>
                <c:pt idx="7">
                  <c:v>3.8267459111896112</c:v>
                </c:pt>
                <c:pt idx="8">
                  <c:v>3.6888064831045035</c:v>
                </c:pt>
                <c:pt idx="9">
                  <c:v>3.5735515869753405</c:v>
                </c:pt>
                <c:pt idx="10">
                  <c:v>3.4772645187108826</c:v>
                </c:pt>
                <c:pt idx="11">
                  <c:v>3.3968469761650053</c:v>
                </c:pt>
                <c:pt idx="12">
                  <c:v>3.3297159231635702</c:v>
                </c:pt>
                <c:pt idx="13">
                  <c:v>3.2737176553269545</c:v>
                </c:pt>
                <c:pt idx="14">
                  <c:v>3.2270561991703675</c:v>
                </c:pt>
                <c:pt idx="15">
                  <c:v>3.188233654212655</c:v>
                </c:pt>
                <c:pt idx="16">
                  <c:v>3.1567506667751766</c:v>
                </c:pt>
                <c:pt idx="17">
                  <c:v>3.1314868267892049</c:v>
                </c:pt>
                <c:pt idx="18">
                  <c:v>3.1115073764566996</c:v>
                </c:pt>
                <c:pt idx="19">
                  <c:v>3.0960306524299668</c:v>
                </c:pt>
                <c:pt idx="20">
                  <c:v>3.0844026027736482</c:v>
                </c:pt>
                <c:pt idx="21">
                  <c:v>3.0760755515865257</c:v>
                </c:pt>
                <c:pt idx="22">
                  <c:v>3.0705905034021943</c:v>
                </c:pt>
                <c:pt idx="23">
                  <c:v>3.0675623974190946</c:v>
                </c:pt>
                <c:pt idx="24">
                  <c:v>3.0666678199012258</c:v>
                </c:pt>
                <c:pt idx="25">
                  <c:v>3.0676347650109594</c:v>
                </c:pt>
                <c:pt idx="26">
                  <c:v>3.0702341026105562</c:v>
                </c:pt>
                <c:pt idx="27">
                  <c:v>3.0742724684711003</c:v>
                </c:pt>
                <c:pt idx="28">
                  <c:v>3.0795863397505854</c:v>
                </c:pt>
                <c:pt idx="29">
                  <c:v>3.0860370981253178</c:v>
                </c:pt>
                <c:pt idx="30">
                  <c:v>3.0935069158964259</c:v>
                </c:pt>
                <c:pt idx="31">
                  <c:v>3.1018953278428478</c:v>
                </c:pt>
                <c:pt idx="32">
                  <c:v>3.1111163744677746</c:v>
                </c:pt>
                <c:pt idx="33">
                  <c:v>3.1210962213490818</c:v>
                </c:pt>
                <c:pt idx="34">
                  <c:v>3.1317711751909001</c:v>
                </c:pt>
                <c:pt idx="35">
                  <c:v>3.1430860304122441</c:v>
                </c:pt>
                <c:pt idx="36">
                  <c:v>3.1549926911409623</c:v>
                </c:pt>
                <c:pt idx="37">
                  <c:v>3.1674490226745267</c:v>
                </c:pt>
                <c:pt idx="38">
                  <c:v>3.1804178941300609</c:v>
                </c:pt>
                <c:pt idx="39">
                  <c:v>3.1938663803896832</c:v>
                </c:pt>
                <c:pt idx="40">
                  <c:v>3.20776509676667</c:v>
                </c:pt>
                <c:pt idx="41">
                  <c:v>3.2220876442504602</c:v>
                </c:pt>
                <c:pt idx="42">
                  <c:v>3.236810146881945</c:v>
                </c:pt>
                <c:pt idx="43">
                  <c:v>3.2519108658880178</c:v>
                </c:pt>
                <c:pt idx="44">
                  <c:v>3.2673698777687159</c:v>
                </c:pt>
                <c:pt idx="45">
                  <c:v>3.2831688056669055</c:v>
                </c:pt>
                <c:pt idx="46">
                  <c:v>3.2977271140047364</c:v>
                </c:pt>
                <c:pt idx="47">
                  <c:v>3.3112062647080807</c:v>
                </c:pt>
                <c:pt idx="48">
                  <c:v>3.3237194642499839</c:v>
                </c:pt>
                <c:pt idx="49">
                  <c:v>3.335367945570177</c:v>
                </c:pt>
                <c:pt idx="50">
                  <c:v>3.346237010583744</c:v>
                </c:pt>
                <c:pt idx="51">
                  <c:v>3.3563986819408687</c:v>
                </c:pt>
                <c:pt idx="52">
                  <c:v>3.3659139112154195</c:v>
                </c:pt>
                <c:pt idx="53">
                  <c:v>3.3748344177499283</c:v>
                </c:pt>
                <c:pt idx="54">
                  <c:v>3.3832042199628405</c:v>
                </c:pt>
                <c:pt idx="55">
                  <c:v>3.3910609105809035</c:v>
                </c:pt>
                <c:pt idx="56">
                  <c:v>3.3984367186474493</c:v>
                </c:pt>
                <c:pt idx="57">
                  <c:v>3.4053593939864166</c:v>
                </c:pt>
                <c:pt idx="58">
                  <c:v>3.41185294383112</c:v>
                </c:pt>
                <c:pt idx="59">
                  <c:v>3.4179382463550496</c:v>
                </c:pt>
                <c:pt idx="60">
                  <c:v>3.4236335617023559</c:v>
                </c:pt>
                <c:pt idx="61">
                  <c:v>3.4289549576687497</c:v>
                </c:pt>
                <c:pt idx="62">
                  <c:v>3.4339166643134535</c:v>
                </c:pt>
                <c:pt idx="63">
                  <c:v>3.4385313693930715</c:v>
                </c:pt>
                <c:pt idx="64">
                  <c:v>3.4428104645183835</c:v>
                </c:pt>
                <c:pt idx="65">
                  <c:v>3.4467642502781843</c:v>
                </c:pt>
                <c:pt idx="66">
                  <c:v>3.4504021071947313</c:v>
                </c:pt>
                <c:pt idx="67">
                  <c:v>3.4537326382265872</c:v>
                </c:pt>
                <c:pt idx="68">
                  <c:v>3.4567637875782218</c:v>
                </c:pt>
                <c:pt idx="69">
                  <c:v>3.4595029397792438</c:v>
                </c:pt>
                <c:pt idx="70">
                  <c:v>3.4619570023330373</c:v>
                </c:pt>
                <c:pt idx="71">
                  <c:v>3.4641324746823785</c:v>
                </c:pt>
                <c:pt idx="72">
                  <c:v>3.4660355057798564</c:v>
                </c:pt>
                <c:pt idx="73">
                  <c:v>3.4676719421680731</c:v>
                </c:pt>
                <c:pt idx="74">
                  <c:v>3.4690473681558678</c:v>
                </c:pt>
                <c:pt idx="75">
                  <c:v>3.4701671394113416</c:v>
                </c:pt>
                <c:pt idx="76">
                  <c:v>3.4710364110715117</c:v>
                </c:pt>
                <c:pt idx="77">
                  <c:v>3.4716601612843512</c:v>
                </c:pt>
                <c:pt idx="78">
                  <c:v>3.4720432109457837</c:v>
                </c:pt>
                <c:pt idx="79">
                  <c:v>3.472190240266595</c:v>
                </c:pt>
                <c:pt idx="80">
                  <c:v>3.472105802698005</c:v>
                </c:pt>
                <c:pt idx="81">
                  <c:v>3.4717943366561599</c:v>
                </c:pt>
                <c:pt idx="82">
                  <c:v>3.4712601754122066</c:v>
                </c:pt>
                <c:pt idx="83">
                  <c:v>3.4705075554531941</c:v>
                </c:pt>
                <c:pt idx="84">
                  <c:v>3.4695406235680903</c:v>
                </c:pt>
                <c:pt idx="85">
                  <c:v>3.4683634428705616</c:v>
                </c:pt>
                <c:pt idx="86">
                  <c:v>3.4669799979348741</c:v>
                </c:pt>
                <c:pt idx="87">
                  <c:v>3.4653941991916901</c:v>
                </c:pt>
                <c:pt idx="88">
                  <c:v>3.4636098867060721</c:v>
                </c:pt>
                <c:pt idx="89">
                  <c:v>3.4616308334395089</c:v>
                </c:pt>
                <c:pt idx="90">
                  <c:v>3.459460748080768</c:v>
                </c:pt>
                <c:pt idx="91">
                  <c:v>3.457103277516242</c:v>
                </c:pt>
                <c:pt idx="92">
                  <c:v>3.4545620089986082</c:v>
                </c:pt>
                <c:pt idx="93">
                  <c:v>3.451840472062818</c:v>
                </c:pt>
                <c:pt idx="94">
                  <c:v>3.4489421402302587</c:v>
                </c:pt>
                <c:pt idx="95">
                  <c:v>3.445870432535088</c:v>
                </c:pt>
                <c:pt idx="96">
                  <c:v>3.4426287149011081</c:v>
                </c:pt>
                <c:pt idx="97">
                  <c:v>3.4392203013927714</c:v>
                </c:pt>
                <c:pt idx="98">
                  <c:v>3.4356484553600342</c:v>
                </c:pt>
                <c:pt idx="99">
                  <c:v>3.4319163904934413</c:v>
                </c:pt>
                <c:pt idx="100">
                  <c:v>3.4280272718031477</c:v>
                </c:pt>
                <c:pt idx="101">
                  <c:v>3.4239842165332668</c:v>
                </c:pt>
                <c:pt idx="102">
                  <c:v>3.4197902950210719</c:v>
                </c:pt>
                <c:pt idx="103">
                  <c:v>3.4154485315090017</c:v>
                </c:pt>
                <c:pt idx="104">
                  <c:v>3.4109619049160851</c:v>
                </c:pt>
                <c:pt idx="105">
                  <c:v>3.4063333495743273</c:v>
                </c:pt>
                <c:pt idx="106">
                  <c:v>3.4015657559347021</c:v>
                </c:pt>
                <c:pt idx="107">
                  <c:v>3.396680737403039</c:v>
                </c:pt>
                <c:pt idx="108">
                  <c:v>3.3916790103509395</c:v>
                </c:pt>
                <c:pt idx="109">
                  <c:v>3.3865615583508353</c:v>
                </c:pt>
                <c:pt idx="110">
                  <c:v>3.3813295819062885</c:v>
                </c:pt>
                <c:pt idx="111">
                  <c:v>3.3759844566693267</c:v>
                </c:pt>
                <c:pt idx="112">
                  <c:v>3.3705276987233388</c:v>
                </c:pt>
                <c:pt idx="113">
                  <c:v>3.3649609357479751</c:v>
                </c:pt>
                <c:pt idx="114">
                  <c:v>3.3592858830806245</c:v>
                </c:pt>
                <c:pt idx="115">
                  <c:v>3.3535043238539601</c:v>
                </c:pt>
                <c:pt idx="116">
                  <c:v>3.3476180925264245</c:v>
                </c:pt>
                <c:pt idx="117">
                  <c:v>3.341629061236834</c:v>
                </c:pt>
                <c:pt idx="118">
                  <c:v>3.3355391285095255</c:v>
                </c:pt>
                <c:pt idx="119">
                  <c:v>3.3293502099157464</c:v>
                </c:pt>
                <c:pt idx="120">
                  <c:v>3.323064230362986</c:v>
                </c:pt>
                <c:pt idx="121">
                  <c:v>3.3166831177389047</c:v>
                </c:pt>
                <c:pt idx="122">
                  <c:v>3.3102053609355404</c:v>
                </c:pt>
                <c:pt idx="123">
                  <c:v>3.3036332588935635</c:v>
                </c:pt>
                <c:pt idx="124">
                  <c:v>3.2969690442735842</c:v>
                </c:pt>
                <c:pt idx="125">
                  <c:v>3.2902148898538006</c:v>
                </c:pt>
                <c:pt idx="126">
                  <c:v>3.2833729139191159</c:v>
                </c:pt>
                <c:pt idx="127">
                  <c:v>3.2764451848096576</c:v>
                </c:pt>
                <c:pt idx="128">
                  <c:v>3.2694337247686391</c:v>
                </c:pt>
                <c:pt idx="129">
                  <c:v>3.2623405132059942</c:v>
                </c:pt>
                <c:pt idx="130">
                  <c:v>3.2551674894748306</c:v>
                </c:pt>
                <c:pt idx="131">
                  <c:v>3.2479165552414484</c:v>
                </c:pt>
                <c:pt idx="132">
                  <c:v>3.2405895765162005</c:v>
                </c:pt>
                <c:pt idx="133">
                  <c:v>3.2331883854012333</c:v>
                </c:pt>
                <c:pt idx="134">
                  <c:v>3.2257147816017255</c:v>
                </c:pt>
                <c:pt idx="135">
                  <c:v>3.2181705337395305</c:v>
                </c:pt>
                <c:pt idx="136">
                  <c:v>3.2105573805015371</c:v>
                </c:pt>
                <c:pt idx="137">
                  <c:v>3.2028675706489986</c:v>
                </c:pt>
                <c:pt idx="138">
                  <c:v>3.1951038282036412</c:v>
                </c:pt>
                <c:pt idx="139">
                  <c:v>3.1872686961494705</c:v>
                </c:pt>
                <c:pt idx="140">
                  <c:v>3.1793645624508988</c:v>
                </c:pt>
                <c:pt idx="141">
                  <c:v>3.1713936817754074</c:v>
                </c:pt>
                <c:pt idx="142">
                  <c:v>3.1633581936387642</c:v>
                </c:pt>
                <c:pt idx="143">
                  <c:v>3.1552613956850517</c:v>
                </c:pt>
                <c:pt idx="144">
                  <c:v>3.147101348256081</c:v>
                </c:pt>
                <c:pt idx="145">
                  <c:v>3.138880220680194</c:v>
                </c:pt>
                <c:pt idx="146">
                  <c:v>3.1306000708382262</c:v>
                </c:pt>
                <c:pt idx="147">
                  <c:v>3.1222628598124818</c:v>
                </c:pt>
                <c:pt idx="148">
                  <c:v>3.1138704641398021</c:v>
                </c:pt>
                <c:pt idx="149">
                  <c:v>3.1054246860689148</c:v>
                </c:pt>
                <c:pt idx="150">
                  <c:v>3.0969277671150155</c:v>
                </c:pt>
                <c:pt idx="151">
                  <c:v>3.0883803255392044</c:v>
                </c:pt>
                <c:pt idx="152">
                  <c:v>3.0797840516914543</c:v>
                </c:pt>
                <c:pt idx="153">
                  <c:v>3.0711405789487114</c:v>
                </c:pt>
                <c:pt idx="154">
                  <c:v>3.0624514895932591</c:v>
                </c:pt>
                <c:pt idx="155">
                  <c:v>3.0537183197584454</c:v>
                </c:pt>
                <c:pt idx="156">
                  <c:v>3.0449425635971532</c:v>
                </c:pt>
                <c:pt idx="157">
                  <c:v>3.0361256768024107</c:v>
                </c:pt>
                <c:pt idx="158">
                  <c:v>3.0272690795878976</c:v>
                </c:pt>
                <c:pt idx="159">
                  <c:v>3.0183741592180677</c:v>
                </c:pt>
                <c:pt idx="160">
                  <c:v>3.0094422721626244</c:v>
                </c:pt>
                <c:pt idx="161">
                  <c:v>3.0004747459375571</c:v>
                </c:pt>
                <c:pt idx="162">
                  <c:v>2.9914728806845772</c:v>
                </c:pt>
                <c:pt idx="163">
                  <c:v>2.982437950532105</c:v>
                </c:pt>
                <c:pt idx="164">
                  <c:v>2.9733712047737497</c:v>
                </c:pt>
                <c:pt idx="165">
                  <c:v>2.9642738688942236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F56-46C9-84DA-251917E60D61}"/>
            </c:ext>
          </c:extLst>
        </c:ser>
        <c:ser>
          <c:idx val="1"/>
          <c:order val="1"/>
          <c:tx>
            <c:strRef>
              <c:f>Лист1!$E$4</c:f>
              <c:strCache>
                <c:ptCount val="1"/>
                <c:pt idx="0">
                  <c:v>Cs-137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Лист1!$A$214:$A$379</c:f>
              <c:numCache>
                <c:formatCode>General</c:formatCode>
                <c:ptCount val="16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</c:numCache>
            </c:numRef>
          </c:xVal>
          <c:yVal>
            <c:numRef>
              <c:f>Лист1!$E$214:$E$379</c:f>
              <c:numCache>
                <c:formatCode>General</c:formatCode>
                <c:ptCount val="166"/>
                <c:pt idx="0">
                  <c:v>5.94</c:v>
                </c:pt>
                <c:pt idx="1">
                  <c:v>5.4639813642575294</c:v>
                </c:pt>
                <c:pt idx="2">
                  <c:v>5.0472471947363964</c:v>
                </c:pt>
                <c:pt idx="3">
                  <c:v>4.6816816406033936</c:v>
                </c:pt>
                <c:pt idx="4">
                  <c:v>4.3603001432583133</c:v>
                </c:pt>
                <c:pt idx="5">
                  <c:v>4.0770912537159472</c:v>
                </c:pt>
                <c:pt idx="6">
                  <c:v>3.8268805782149395</c:v>
                </c:pt>
                <c:pt idx="7">
                  <c:v>3.6052137564316555</c:v>
                </c:pt>
                <c:pt idx="8">
                  <c:v>3.4082558097205666</c:v>
                </c:pt>
                <c:pt idx="9">
                  <c:v>3.2327045692712026</c:v>
                </c:pt>
                <c:pt idx="10">
                  <c:v>3.0757162144383088</c:v>
                </c:pt>
                <c:pt idx="11">
                  <c:v>2.9348412270542705</c:v>
                </c:pt>
                <c:pt idx="12">
                  <c:v>2.8079693045395504</c:v>
                </c:pt>
                <c:pt idx="13">
                  <c:v>2.6932819784795012</c:v>
                </c:pt>
                <c:pt idx="14">
                  <c:v>2.5892118606720684</c:v>
                </c:pt>
                <c:pt idx="15">
                  <c:v>2.4944075894594384</c:v>
                </c:pt>
                <c:pt idx="16">
                  <c:v>2.4078358244874969</c:v>
                </c:pt>
                <c:pt idx="17">
                  <c:v>2.3284788971972326</c:v>
                </c:pt>
                <c:pt idx="18">
                  <c:v>2.2554582220761508</c:v>
                </c:pt>
                <c:pt idx="19">
                  <c:v>2.1880148885632522</c:v>
                </c:pt>
                <c:pt idx="20">
                  <c:v>2.1254929944263052</c:v>
                </c:pt>
                <c:pt idx="21">
                  <c:v>2.0673253089260375</c:v>
                </c:pt>
                <c:pt idx="22">
                  <c:v>2.0130209399165291</c:v>
                </c:pt>
                <c:pt idx="23">
                  <c:v>1.9621547246059416</c:v>
                </c:pt>
                <c:pt idx="24">
                  <c:v>1.9143581029027907</c:v>
                </c:pt>
                <c:pt idx="25">
                  <c:v>1.8693112659915307</c:v>
                </c:pt>
                <c:pt idx="26">
                  <c:v>1.8267364017839973</c:v>
                </c:pt>
                <c:pt idx="27">
                  <c:v>1.7863918838396899</c:v>
                </c:pt>
                <c:pt idx="28">
                  <c:v>1.7480672718052808</c:v>
                </c:pt>
                <c:pt idx="29">
                  <c:v>1.7115790098800079</c:v>
                </c:pt>
                <c:pt idx="30">
                  <c:v>1.6767667256885075</c:v>
                </c:pt>
                <c:pt idx="31">
                  <c:v>1.6434900455971111</c:v>
                </c:pt>
                <c:pt idx="32">
                  <c:v>1.6116258542543074</c:v>
                </c:pt>
                <c:pt idx="33">
                  <c:v>1.5810659362379571</c:v>
                </c:pt>
                <c:pt idx="34">
                  <c:v>1.5517149463807656</c:v>
                </c:pt>
                <c:pt idx="35">
                  <c:v>1.5234886628190736</c:v>
                </c:pt>
                <c:pt idx="36">
                  <c:v>1.4963124832381951</c:v>
                </c:pt>
                <c:pt idx="37">
                  <c:v>1.4701201303165246</c:v>
                </c:pt>
                <c:pt idx="38">
                  <c:v>1.4448525371262633</c:v>
                </c:pt>
                <c:pt idx="39">
                  <c:v>1.4204568873389543</c:v>
                </c:pt>
                <c:pt idx="40">
                  <c:v>1.3968857886022497</c:v>
                </c:pt>
                <c:pt idx="41">
                  <c:v>1.3740965604803526</c:v>
                </c:pt>
                <c:pt idx="42">
                  <c:v>1.3520506209533438</c:v>
                </c:pt>
                <c:pt idx="43">
                  <c:v>1.3307129577092383</c:v>
                </c:pt>
                <c:pt idx="44">
                  <c:v>1.3100516723881022</c:v>
                </c:pt>
                <c:pt idx="45">
                  <c:v>1.2900375875936922</c:v>
                </c:pt>
                <c:pt idx="46">
                  <c:v>1.2703639470876686</c:v>
                </c:pt>
                <c:pt idx="47">
                  <c:v>1.2510323313494767</c:v>
                </c:pt>
                <c:pt idx="48">
                  <c:v>1.232042707970691</c:v>
                </c:pt>
                <c:pt idx="49">
                  <c:v>1.2133940737454763</c:v>
                </c:pt>
                <c:pt idx="50">
                  <c:v>1.1950845319114964</c:v>
                </c:pt>
                <c:pt idx="51">
                  <c:v>1.1771114408214822</c:v>
                </c:pt>
                <c:pt idx="52">
                  <c:v>1.1594715412563064</c:v>
                </c:pt>
                <c:pt idx="53">
                  <c:v>1.1421610653826695</c:v>
                </c:pt>
                <c:pt idx="54">
                  <c:v>1.1251758299377159</c:v>
                </c:pt>
                <c:pt idx="55">
                  <c:v>1.1085113158610376</c:v>
                </c:pt>
                <c:pt idx="56">
                  <c:v>1.0921627362833359</c:v>
                </c:pt>
                <c:pt idx="57">
                  <c:v>1.0761250945134211</c:v>
                </c:pt>
                <c:pt idx="58">
                  <c:v>1.0603932334350779</c:v>
                </c:pt>
                <c:pt idx="59">
                  <c:v>1.0449618775274452</c:v>
                </c:pt>
                <c:pt idx="60">
                  <c:v>1.0298256685523592</c:v>
                </c:pt>
                <c:pt idx="61">
                  <c:v>1.0149791958057695</c:v>
                </c:pt>
                <c:pt idx="62">
                  <c:v>1.0004170217044783</c:v>
                </c:pt>
                <c:pt idx="63">
                  <c:v>0.98613370337123762</c:v>
                </c:pt>
                <c:pt idx="64">
                  <c:v>0.97212381078816035</c:v>
                </c:pt>
                <c:pt idx="65">
                  <c:v>0.95838194200838867</c:v>
                </c:pt>
                <c:pt idx="66">
                  <c:v>0.94490273584713103</c:v>
                </c:pt>
                <c:pt idx="67">
                  <c:v>0.93168088241400804</c:v>
                </c:pt>
                <c:pt idx="68">
                  <c:v>0.91871113179776087</c:v>
                </c:pt>
                <c:pt idx="69">
                  <c:v>0.90598830117061802</c:v>
                </c:pt>
                <c:pt idx="70">
                  <c:v>0.89350728054199291</c:v>
                </c:pt>
                <c:pt idx="71">
                  <c:v>0.88126303735883016</c:v>
                </c:pt>
                <c:pt idx="72">
                  <c:v>0.86925062012210386</c:v>
                </c:pt>
                <c:pt idx="73">
                  <c:v>0.85746516116504945</c:v>
                </c:pt>
                <c:pt idx="74">
                  <c:v>0.84590187871814815</c:v>
                </c:pt>
                <c:pt idx="75">
                  <c:v>0.83455607836820256</c:v>
                </c:pt>
                <c:pt idx="76">
                  <c:v>0.82342315400363519</c:v>
                </c:pt>
                <c:pt idx="77">
                  <c:v>0.81249858832508104</c:v>
                </c:pt>
                <c:pt idx="78">
                  <c:v>0.80177795298910048</c:v>
                </c:pt>
                <c:pt idx="79">
                  <c:v>0.79125690844318985</c:v>
                </c:pt>
                <c:pt idx="80">
                  <c:v>0.78093120350195655</c:v>
                </c:pt>
                <c:pt idx="81">
                  <c:v>0.77079667470719737</c:v>
                </c:pt>
                <c:pt idx="82">
                  <c:v>0.76084924550847721</c:v>
                </c:pt>
                <c:pt idx="83">
                  <c:v>0.75108492529554083</c:v>
                </c:pt>
                <c:pt idx="84">
                  <c:v>0.74149980830935747</c:v>
                </c:pt>
                <c:pt idx="85">
                  <c:v>0.73209007245470603</c:v>
                </c:pt>
                <c:pt idx="86">
                  <c:v>0.72285197803386569</c:v>
                </c:pt>
                <c:pt idx="87">
                  <c:v>0.71378186641810282</c:v>
                </c:pt>
                <c:pt idx="88">
                  <c:v>0.70487615867118081</c:v>
                </c:pt>
                <c:pt idx="89">
                  <c:v>0.69613135413699434</c:v>
                </c:pt>
                <c:pt idx="90">
                  <c:v>0.68754402900161893</c:v>
                </c:pt>
                <c:pt idx="91">
                  <c:v>0.6791108348384971</c:v>
                </c:pt>
                <c:pt idx="92">
                  <c:v>0.67082849714414761</c:v>
                </c:pt>
                <c:pt idx="93">
                  <c:v>0.66269381387063153</c:v>
                </c:pt>
                <c:pt idx="94">
                  <c:v>0.65470365396002439</c:v>
                </c:pt>
                <c:pt idx="95">
                  <c:v>0.64685495588529762</c:v>
                </c:pt>
                <c:pt idx="96">
                  <c:v>0.63914472620128726</c:v>
                </c:pt>
                <c:pt idx="97">
                  <c:v>0.63157003810880874</c:v>
                </c:pt>
                <c:pt idx="98">
                  <c:v>0.62412803003444539</c:v>
                </c:pt>
                <c:pt idx="99">
                  <c:v>0.61681590422807941</c:v>
                </c:pt>
                <c:pt idx="100">
                  <c:v>0.60963092537985575</c:v>
                </c:pt>
                <c:pt idx="101">
                  <c:v>0.60257041925792376</c:v>
                </c:pt>
                <c:pt idx="102">
                  <c:v>0.59563177136803025</c:v>
                </c:pt>
                <c:pt idx="103">
                  <c:v>0.58881242563578962</c:v>
                </c:pt>
                <c:pt idx="104">
                  <c:v>0.58210988311225342</c:v>
                </c:pt>
                <c:pt idx="105">
                  <c:v>0.57552170070322672</c:v>
                </c:pt>
                <c:pt idx="106">
                  <c:v>0.56904548992262938</c:v>
                </c:pt>
                <c:pt idx="107">
                  <c:v>0.56267927855607414</c:v>
                </c:pt>
                <c:pt idx="108">
                  <c:v>0.55642074327174085</c:v>
                </c:pt>
                <c:pt idx="109">
                  <c:v>0.55026761659077617</c:v>
                </c:pt>
                <c:pt idx="110">
                  <c:v>0.5442176850938204</c:v>
                </c:pt>
                <c:pt idx="111">
                  <c:v>0.53826878774057185</c:v>
                </c:pt>
                <c:pt idx="112">
                  <c:v>0.53241881428973448</c:v>
                </c:pt>
                <c:pt idx="113">
                  <c:v>0.52666570380839661</c:v>
                </c:pt>
                <c:pt idx="114">
                  <c:v>0.52100744326135418</c:v>
                </c:pt>
                <c:pt idx="115">
                  <c:v>0.51544206617214616</c:v>
                </c:pt>
                <c:pt idx="116">
                  <c:v>0.50996765134866129</c:v>
                </c:pt>
                <c:pt idx="117">
                  <c:v>0.50458232166710415</c:v>
                </c:pt>
                <c:pt idx="118">
                  <c:v>0.49928424290891771</c:v>
                </c:pt>
                <c:pt idx="119">
                  <c:v>0.4940716226459495</c:v>
                </c:pt>
                <c:pt idx="120">
                  <c:v>0.48894270916974858</c:v>
                </c:pt>
                <c:pt idx="121">
                  <c:v>0.48389579046139569</c:v>
                </c:pt>
                <c:pt idx="122">
                  <c:v>0.4789291320398672</c:v>
                </c:pt>
                <c:pt idx="123">
                  <c:v>0.4740411050094705</c:v>
                </c:pt>
                <c:pt idx="124">
                  <c:v>0.46923011648792268</c:v>
                </c:pt>
                <c:pt idx="125">
                  <c:v>0.46449460881682308</c:v>
                </c:pt>
                <c:pt idx="126">
                  <c:v>0.45983305878550607</c:v>
                </c:pt>
                <c:pt idx="127">
                  <c:v>0.45524397686864315</c:v>
                </c:pt>
                <c:pt idx="128">
                  <c:v>0.45072590647785477</c:v>
                </c:pt>
                <c:pt idx="129">
                  <c:v>0.44627742322751229</c:v>
                </c:pt>
                <c:pt idx="130">
                  <c:v>0.44189713421482862</c:v>
                </c:pt>
                <c:pt idx="131">
                  <c:v>0.437583677314278</c:v>
                </c:pt>
                <c:pt idx="132">
                  <c:v>0.43333572048633245</c:v>
                </c:pt>
                <c:pt idx="133">
                  <c:v>0.42915196110045645</c:v>
                </c:pt>
                <c:pt idx="134">
                  <c:v>0.42503112527226522</c:v>
                </c:pt>
                <c:pt idx="135">
                  <c:v>0.42097196721472169</c:v>
                </c:pt>
                <c:pt idx="136">
                  <c:v>0.41697326860322126</c:v>
                </c:pt>
                <c:pt idx="137">
                  <c:v>0.4130336811183955</c:v>
                </c:pt>
                <c:pt idx="138">
                  <c:v>0.40915205637894514</c:v>
                </c:pt>
                <c:pt idx="139">
                  <c:v>0.40532726963136551</c:v>
                </c:pt>
                <c:pt idx="140">
                  <c:v>0.40155821943694425</c:v>
                </c:pt>
                <c:pt idx="141">
                  <c:v>0.39784382733452855</c:v>
                </c:pt>
                <c:pt idx="142">
                  <c:v>0.39418303748402306</c:v>
                </c:pt>
                <c:pt idx="143">
                  <c:v>0.39057483301495904</c:v>
                </c:pt>
                <c:pt idx="144">
                  <c:v>0.38701815067295986</c:v>
                </c:pt>
                <c:pt idx="145">
                  <c:v>0.38351200369213256</c:v>
                </c:pt>
                <c:pt idx="146">
                  <c:v>0.38005542596948522</c:v>
                </c:pt>
                <c:pt idx="147">
                  <c:v>0.37664747172012392</c:v>
                </c:pt>
                <c:pt idx="148">
                  <c:v>0.37328721512294882</c:v>
                </c:pt>
                <c:pt idx="149">
                  <c:v>0.36997374995950971</c:v>
                </c:pt>
                <c:pt idx="150">
                  <c:v>0.36670620323136843</c:v>
                </c:pt>
                <c:pt idx="151">
                  <c:v>0.36348367763336675</c:v>
                </c:pt>
                <c:pt idx="152">
                  <c:v>0.36030532540658738</c:v>
                </c:pt>
                <c:pt idx="153">
                  <c:v>0.35717031669598232</c:v>
                </c:pt>
                <c:pt idx="154">
                  <c:v>0.35407783921253172</c:v>
                </c:pt>
                <c:pt idx="155">
                  <c:v>0.35102709789366821</c:v>
                </c:pt>
                <c:pt idx="156">
                  <c:v>0.34801731456333168</c:v>
                </c:pt>
                <c:pt idx="157">
                  <c:v>0.34504772759280677</c:v>
                </c:pt>
                <c:pt idx="158">
                  <c:v>0.3421175915633059</c:v>
                </c:pt>
                <c:pt idx="159">
                  <c:v>0.33922617693110163</c:v>
                </c:pt>
                <c:pt idx="160">
                  <c:v>0.33637276969587726</c:v>
                </c:pt>
                <c:pt idx="161">
                  <c:v>0.33355667107284415</c:v>
                </c:pt>
                <c:pt idx="162">
                  <c:v>0.33077719716907666</c:v>
                </c:pt>
                <c:pt idx="163">
                  <c:v>0.32803367866443095</c:v>
                </c:pt>
                <c:pt idx="164">
                  <c:v>0.32532546049733702</c:v>
                </c:pt>
                <c:pt idx="165">
                  <c:v>0.32265190155569407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F56-46C9-84DA-251917E60D61}"/>
            </c:ext>
          </c:extLst>
        </c:ser>
        <c:ser>
          <c:idx val="2"/>
          <c:order val="2"/>
          <c:tx>
            <c:strRef>
              <c:f>Лист1!$F$4</c:f>
              <c:strCache>
                <c:ptCount val="1"/>
                <c:pt idx="0">
                  <c:v>Ru-106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Лист1!$A$214:$A$379</c:f>
              <c:numCache>
                <c:formatCode>General</c:formatCode>
                <c:ptCount val="16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</c:numCache>
            </c:numRef>
          </c:xVal>
          <c:yVal>
            <c:numRef>
              <c:f>Лист1!$F$214:$F$379</c:f>
              <c:numCache>
                <c:formatCode>General</c:formatCode>
                <c:ptCount val="166"/>
                <c:pt idx="0">
                  <c:v>5.94</c:v>
                </c:pt>
                <c:pt idx="1">
                  <c:v>5.3558367762324242</c:v>
                </c:pt>
                <c:pt idx="2">
                  <c:v>4.8567811234978926</c:v>
                </c:pt>
                <c:pt idx="3">
                  <c:v>4.4290856756123391</c:v>
                </c:pt>
                <c:pt idx="4">
                  <c:v>4.0612797634758477</c:v>
                </c:pt>
                <c:pt idx="5">
                  <c:v>3.7437903627147908</c:v>
                </c:pt>
                <c:pt idx="6">
                  <c:v>3.4686262170219919</c:v>
                </c:pt>
                <c:pt idx="7">
                  <c:v>3.2291146060804938</c:v>
                </c:pt>
                <c:pt idx="8">
                  <c:v>3.0196819824279455</c:v>
                </c:pt>
                <c:pt idx="9">
                  <c:v>2.8356711644776724</c:v>
                </c:pt>
                <c:pt idx="10">
                  <c:v>2.6731889919311471</c:v>
                </c:pt>
                <c:pt idx="11">
                  <c:v>2.5289793656375141</c:v>
                </c:pt>
                <c:pt idx="12">
                  <c:v>2.4003174404482897</c:v>
                </c:pt>
                <c:pt idx="13">
                  <c:v>2.2849214450033783</c:v>
                </c:pt>
                <c:pt idx="14">
                  <c:v>2.1808791901879396</c:v>
                </c:pt>
                <c:pt idx="15">
                  <c:v>2.0865868178182057</c:v>
                </c:pt>
                <c:pt idx="16">
                  <c:v>2.0009111346763668</c:v>
                </c:pt>
                <c:pt idx="17">
                  <c:v>1.9226964170184662</c:v>
                </c:pt>
                <c:pt idx="18">
                  <c:v>1.850969743140723</c:v>
                </c:pt>
                <c:pt idx="19">
                  <c:v>1.7849106453441421</c:v>
                </c:pt>
                <c:pt idx="20">
                  <c:v>1.7238260292865546</c:v>
                </c:pt>
                <c:pt idx="21">
                  <c:v>1.6671292629877039</c:v>
                </c:pt>
                <c:pt idx="22">
                  <c:v>1.6143227408363001</c:v>
                </c:pt>
                <c:pt idx="23">
                  <c:v>1.5649833437147063</c:v>
                </c:pt>
                <c:pt idx="24">
                  <c:v>1.5187503128307096</c:v>
                </c:pt>
                <c:pt idx="25">
                  <c:v>1.4753151352417035</c:v>
                </c:pt>
                <c:pt idx="26">
                  <c:v>1.4344131060538383</c:v>
                </c:pt>
                <c:pt idx="27">
                  <c:v>1.3958162881101024</c:v>
                </c:pt>
                <c:pt idx="28">
                  <c:v>1.3593276365076816</c:v>
                </c:pt>
                <c:pt idx="29">
                  <c:v>1.3247760940569995</c:v>
                </c:pt>
                <c:pt idx="30">
                  <c:v>1.2920124961048618</c:v>
                </c:pt>
                <c:pt idx="31">
                  <c:v>1.2609061500690777</c:v>
                </c:pt>
                <c:pt idx="32">
                  <c:v>1.2313419774693055</c:v>
                </c:pt>
                <c:pt idx="33">
                  <c:v>1.2032181249365257</c:v>
                </c:pt>
                <c:pt idx="34">
                  <c:v>1.1764439662648762</c:v>
                </c:pt>
                <c:pt idx="35">
                  <c:v>1.1509384305538581</c:v>
                </c:pt>
                <c:pt idx="36">
                  <c:v>1.1266286023091241</c:v>
                </c:pt>
                <c:pt idx="37">
                  <c:v>1.1034485483867711</c:v>
                </c:pt>
                <c:pt idx="38">
                  <c:v>1.0813383341799869</c:v>
                </c:pt>
                <c:pt idx="39">
                  <c:v>1.060243197708427</c:v>
                </c:pt>
                <c:pt idx="40">
                  <c:v>1.0401128554886687</c:v>
                </c:pt>
                <c:pt idx="41">
                  <c:v>1.0209009184123758</c:v>
                </c:pt>
                <c:pt idx="42">
                  <c:v>1.0025643994824176</c:v>
                </c:pt>
                <c:pt idx="43">
                  <c:v>0.98506329827689454</c:v>
                </c:pt>
                <c:pt idx="44">
                  <c:v>0.96836024952751121</c:v>
                </c:pt>
                <c:pt idx="45">
                  <c:v>0.9524202252958559</c:v>
                </c:pt>
                <c:pt idx="46">
                  <c:v>0.93675899825357856</c:v>
                </c:pt>
                <c:pt idx="47">
                  <c:v>0.92139803959476063</c:v>
                </c:pt>
                <c:pt idx="48">
                  <c:v>0.90635058674607505</c:v>
                </c:pt>
                <c:pt idx="49">
                  <c:v>0.89162622926642732</c:v>
                </c:pt>
                <c:pt idx="50">
                  <c:v>0.87723092683732118</c:v>
                </c:pt>
                <c:pt idx="51">
                  <c:v>0.86316768406524724</c:v>
                </c:pt>
                <c:pt idx="52">
                  <c:v>0.8494371103051801</c:v>
                </c:pt>
                <c:pt idx="53">
                  <c:v>0.83603788377459021</c:v>
                </c:pt>
                <c:pt idx="54">
                  <c:v>0.82296713600879801</c:v>
                </c:pt>
                <c:pt idx="55">
                  <c:v>0.8102207700271753</c:v>
                </c:pt>
                <c:pt idx="56">
                  <c:v>0.7977937233459147</c:v>
                </c:pt>
                <c:pt idx="57">
                  <c:v>0.78568018511219906</c:v>
                </c:pt>
                <c:pt idx="58">
                  <c:v>0.77387377508434374</c:v>
                </c:pt>
                <c:pt idx="59">
                  <c:v>0.76236769089102829</c:v>
                </c:pt>
                <c:pt idx="60">
                  <c:v>0.75115482892688368</c:v>
                </c:pt>
                <c:pt idx="61">
                  <c:v>0.74022788334547074</c:v>
                </c:pt>
                <c:pt idx="62">
                  <c:v>0.7295794268641006</c:v>
                </c:pt>
                <c:pt idx="63">
                  <c:v>0.71920197647301909</c:v>
                </c:pt>
                <c:pt idx="64">
                  <c:v>0.70908804662343139</c:v>
                </c:pt>
                <c:pt idx="65">
                  <c:v>0.69923019203728942</c:v>
                </c:pt>
                <c:pt idx="66">
                  <c:v>0.68962104192232521</c:v>
                </c:pt>
                <c:pt idx="67">
                  <c:v>0.68025332707639508</c:v>
                </c:pt>
                <c:pt idx="68">
                  <c:v>0.6711199011158383</c:v>
                </c:pt>
                <c:pt idx="69">
                  <c:v>0.66221375685484063</c:v>
                </c:pt>
                <c:pt idx="70">
                  <c:v>0.65352803868981513</c:v>
                </c:pt>
                <c:pt idx="71">
                  <c:v>0.6450560516987569</c:v>
                </c:pt>
                <c:pt idx="72">
                  <c:v>0.6367912680455593</c:v>
                </c:pt>
                <c:pt idx="73">
                  <c:v>0.62872733117938628</c:v>
                </c:pt>
                <c:pt idx="74">
                  <c:v>0.62085805823602491</c:v>
                </c:pt>
                <c:pt idx="75">
                  <c:v>0.61317744097889082</c:v>
                </c:pt>
                <c:pt idx="76">
                  <c:v>0.60567964555972487</c:v>
                </c:pt>
                <c:pt idx="77">
                  <c:v>0.59835901133102698</c:v>
                </c:pt>
                <c:pt idx="78">
                  <c:v>0.59121004890235862</c:v>
                </c:pt>
                <c:pt idx="79">
                  <c:v>0.58422743759940798</c:v>
                </c:pt>
                <c:pt idx="80">
                  <c:v>0.57740602245707784</c:v>
                </c:pt>
                <c:pt idx="81">
                  <c:v>0.57074081085486938</c:v>
                </c:pt>
                <c:pt idx="82">
                  <c:v>0.56422696888371382</c:v>
                </c:pt>
                <c:pt idx="83">
                  <c:v>0.55785981751752023</c:v>
                </c:pt>
                <c:pt idx="84">
                  <c:v>0.55163482864950353</c:v>
                </c:pt>
                <c:pt idx="85">
                  <c:v>0.54554762104238641</c:v>
                </c:pt>
                <c:pt idx="86">
                  <c:v>0.53959395623247519</c:v>
                </c:pt>
                <c:pt idx="87">
                  <c:v>0.53376973442004538</c:v>
                </c:pt>
                <c:pt idx="88">
                  <c:v>0.52807099037221739</c:v>
                </c:pt>
                <c:pt idx="89">
                  <c:v>0.52249388935931207</c:v>
                </c:pt>
                <c:pt idx="90">
                  <c:v>0.51703472314138477</c:v>
                </c:pt>
                <c:pt idx="91">
                  <c:v>0.5116899060180774</c:v>
                </c:pt>
                <c:pt idx="92">
                  <c:v>0.506455970952009</c:v>
                </c:pt>
                <c:pt idx="93">
                  <c:v>0.50132956577349741</c:v>
                </c:pt>
                <c:pt idx="94">
                  <c:v>0.49630744947241956</c:v>
                </c:pt>
                <c:pt idx="95">
                  <c:v>0.49138648858138639</c:v>
                </c:pt>
                <c:pt idx="96">
                  <c:v>0.48656365365306481</c:v>
                </c:pt>
                <c:pt idx="97">
                  <c:v>0.48183601583339086</c:v>
                </c:pt>
                <c:pt idx="98">
                  <c:v>0.47720074353152647</c:v>
                </c:pt>
                <c:pt idx="99">
                  <c:v>0.47265509918669274</c:v>
                </c:pt>
                <c:pt idx="100">
                  <c:v>0.46819643613143297</c:v>
                </c:pt>
                <c:pt idx="101">
                  <c:v>0.46382219555039156</c:v>
                </c:pt>
                <c:pt idx="102">
                  <c:v>0.45952990353333106</c:v>
                </c:pt>
                <c:pt idx="103">
                  <c:v>0.45531716822081608</c:v>
                </c:pt>
                <c:pt idx="104">
                  <c:v>0.45118167704077278</c:v>
                </c:pt>
                <c:pt idx="105">
                  <c:v>0.44712119403396006</c:v>
                </c:pt>
                <c:pt idx="106">
                  <c:v>0.44313355726626741</c:v>
                </c:pt>
                <c:pt idx="107">
                  <c:v>0.43921833406327826</c:v>
                </c:pt>
                <c:pt idx="108">
                  <c:v>0.43537330522376549</c:v>
                </c:pt>
                <c:pt idx="109">
                  <c:v>0.43159634584649459</c:v>
                </c:pt>
                <c:pt idx="110">
                  <c:v>0.42788541869630253</c:v>
                </c:pt>
                <c:pt idx="111">
                  <c:v>0.42423856836642415</c:v>
                </c:pt>
                <c:pt idx="112">
                  <c:v>0.42065391611500674</c:v>
                </c:pt>
                <c:pt idx="113">
                  <c:v>0.41712965527371698</c:v>
                </c:pt>
                <c:pt idx="114">
                  <c:v>0.41366404714300159</c:v>
                </c:pt>
                <c:pt idx="115">
                  <c:v>0.41025541730245241</c:v>
                </c:pt>
                <c:pt idx="116">
                  <c:v>0.40690215227631715</c:v>
                </c:pt>
                <c:pt idx="117">
                  <c:v>0.40360269650387309</c:v>
                </c:pt>
                <c:pt idx="118">
                  <c:v>0.40035554957244673</c:v>
                </c:pt>
                <c:pt idx="119">
                  <c:v>0.39715926367760668</c:v>
                </c:pt>
                <c:pt idx="120">
                  <c:v>0.39401244128067764</c:v>
                </c:pt>
                <c:pt idx="121">
                  <c:v>0.39091373293842663</c:v>
                </c:pt>
                <c:pt idx="122">
                  <c:v>0.38786153115720873</c:v>
                </c:pt>
                <c:pt idx="123">
                  <c:v>0.38485461296558038</c:v>
                </c:pt>
                <c:pt idx="124">
                  <c:v>0.3818917927803861</c:v>
                </c:pt>
                <c:pt idx="125">
                  <c:v>0.37897192154149972</c:v>
                </c:pt>
                <c:pt idx="126">
                  <c:v>0.37609388580889308</c:v>
                </c:pt>
                <c:pt idx="127">
                  <c:v>0.37325660683451939</c:v>
                </c:pt>
                <c:pt idx="128">
                  <c:v>0.37045903961920296</c:v>
                </c:pt>
                <c:pt idx="129">
                  <c:v>0.36770017196283156</c:v>
                </c:pt>
                <c:pt idx="130">
                  <c:v>0.36497902351456174</c:v>
                </c:pt>
                <c:pt idx="131">
                  <c:v>0.36229464482844331</c:v>
                </c:pt>
                <c:pt idx="132">
                  <c:v>0.35964611642878369</c:v>
                </c:pt>
                <c:pt idx="133">
                  <c:v>0.3570325478886735</c:v>
                </c:pt>
                <c:pt idx="134">
                  <c:v>0.35445307692435313</c:v>
                </c:pt>
                <c:pt idx="135">
                  <c:v>0.35190686850748737</c:v>
                </c:pt>
                <c:pt idx="136">
                  <c:v>0.34939311399691125</c:v>
                </c:pt>
                <c:pt idx="137">
                  <c:v>0.34691019301426801</c:v>
                </c:pt>
                <c:pt idx="138">
                  <c:v>0.34445744674125173</c:v>
                </c:pt>
                <c:pt idx="139">
                  <c:v>0.34203422645699211</c:v>
                </c:pt>
                <c:pt idx="140">
                  <c:v>0.33963989494339691</c:v>
                </c:pt>
                <c:pt idx="141">
                  <c:v>0.33727382755282298</c:v>
                </c:pt>
                <c:pt idx="142">
                  <c:v>0.33493541299780488</c:v>
                </c:pt>
                <c:pt idx="143">
                  <c:v>0.33262418856213993</c:v>
                </c:pt>
                <c:pt idx="144">
                  <c:v>0.33033915336745212</c:v>
                </c:pt>
                <c:pt idx="145">
                  <c:v>0.32807977318731618</c:v>
                </c:pt>
                <c:pt idx="146">
                  <c:v>0.32584552358390362</c:v>
                </c:pt>
                <c:pt idx="147">
                  <c:v>0.32363589067369425</c:v>
                </c:pt>
                <c:pt idx="148">
                  <c:v>0.32145037168533336</c:v>
                </c:pt>
                <c:pt idx="149">
                  <c:v>0.31928847534701343</c:v>
                </c:pt>
                <c:pt idx="150">
                  <c:v>0.31715052661606263</c:v>
                </c:pt>
                <c:pt idx="151">
                  <c:v>0.31503513752416756</c:v>
                </c:pt>
                <c:pt idx="152">
                  <c:v>0.31294186863728685</c:v>
                </c:pt>
                <c:pt idx="153">
                  <c:v>0.31087028986890053</c:v>
                </c:pt>
                <c:pt idx="154">
                  <c:v>0.30881998080480227</c:v>
                </c:pt>
                <c:pt idx="155">
                  <c:v>0.3067905309109949</c:v>
                </c:pt>
                <c:pt idx="156">
                  <c:v>0.30478153964633309</c:v>
                </c:pt>
                <c:pt idx="157">
                  <c:v>0.3027926164978752</c:v>
                </c:pt>
                <c:pt idx="158">
                  <c:v>0.30082338095383393</c:v>
                </c:pt>
                <c:pt idx="159">
                  <c:v>0.29887346242646656</c:v>
                </c:pt>
                <c:pt idx="160">
                  <c:v>0.29694250013511742</c:v>
                </c:pt>
                <c:pt idx="161">
                  <c:v>0.29503014295785729</c:v>
                </c:pt>
                <c:pt idx="162">
                  <c:v>0.29313604925869641</c:v>
                </c:pt>
                <c:pt idx="163">
                  <c:v>0.2912598866961193</c:v>
                </c:pt>
                <c:pt idx="164">
                  <c:v>0.28940133201767837</c:v>
                </c:pt>
                <c:pt idx="165">
                  <c:v>0.28756007084453289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BF56-46C9-84DA-251917E60D61}"/>
            </c:ext>
          </c:extLst>
        </c:ser>
        <c:ser>
          <c:idx val="3"/>
          <c:order val="3"/>
          <c:tx>
            <c:strRef>
              <c:f>Лист1!$G$4</c:f>
              <c:strCache>
                <c:ptCount val="1"/>
                <c:pt idx="0">
                  <c:v>Sr-90</c:v>
                </c:pt>
              </c:strCache>
            </c:strRef>
          </c:tx>
          <c:spPr>
            <a:ln w="508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Лист1!$A$214:$A$379</c:f>
              <c:numCache>
                <c:formatCode>General</c:formatCode>
                <c:ptCount val="16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</c:numCache>
            </c:numRef>
          </c:xVal>
          <c:yVal>
            <c:numRef>
              <c:f>Лист1!$G$214:$G$379</c:f>
              <c:numCache>
                <c:formatCode>General</c:formatCode>
                <c:ptCount val="166"/>
                <c:pt idx="0">
                  <c:v>5.94</c:v>
                </c:pt>
                <c:pt idx="1">
                  <c:v>5.3828437581009156</c:v>
                </c:pt>
                <c:pt idx="2">
                  <c:v>4.9094540616931477</c:v>
                </c:pt>
                <c:pt idx="3">
                  <c:v>4.5060857807825476</c:v>
                </c:pt>
                <c:pt idx="4">
                  <c:v>4.1612809001939519</c:v>
                </c:pt>
                <c:pt idx="5">
                  <c:v>3.8654872205677835</c:v>
                </c:pt>
                <c:pt idx="6">
                  <c:v>3.6107406433107032</c:v>
                </c:pt>
                <c:pt idx="7">
                  <c:v>3.390400436407417</c:v>
                </c:pt>
                <c:pt idx="8">
                  <c:v>3.1989286461013537</c:v>
                </c:pt>
                <c:pt idx="9">
                  <c:v>3.0317062927244094</c:v>
                </c:pt>
                <c:pt idx="10">
                  <c:v>2.8848802165610659</c:v>
                </c:pt>
                <c:pt idx="11">
                  <c:v>2.7552354625335806</c:v>
                </c:pt>
                <c:pt idx="12">
                  <c:v>2.6400889448260703</c:v>
                </c:pt>
                <c:pt idx="13">
                  <c:v>2.5372008427682093</c:v>
                </c:pt>
                <c:pt idx="14">
                  <c:v>2.4447007710733746</c:v>
                </c:pt>
                <c:pt idx="15">
                  <c:v>2.3610262606193135</c:v>
                </c:pt>
                <c:pt idx="16">
                  <c:v>2.2849865138957761</c:v>
                </c:pt>
                <c:pt idx="17">
                  <c:v>2.2154785159796737</c:v>
                </c:pt>
                <c:pt idx="18">
                  <c:v>2.151579260077094</c:v>
                </c:pt>
                <c:pt idx="19">
                  <c:v>2.092515788999171</c:v>
                </c:pt>
                <c:pt idx="20">
                  <c:v>2.0376402606960782</c:v>
                </c:pt>
                <c:pt idx="21">
                  <c:v>1.9864091698097899</c:v>
                </c:pt>
                <c:pt idx="22">
                  <c:v>1.9383660322737604</c:v>
                </c:pt>
                <c:pt idx="23">
                  <c:v>1.8931269555342338</c:v>
                </c:pt>
                <c:pt idx="24">
                  <c:v>1.8503686132489219</c:v>
                </c:pt>
                <c:pt idx="25">
                  <c:v>1.8098182235463862</c:v>
                </c:pt>
                <c:pt idx="26">
                  <c:v>1.7712451967801717</c:v>
                </c:pt>
                <c:pt idx="27">
                  <c:v>1.7344541744158357</c:v>
                </c:pt>
                <c:pt idx="28">
                  <c:v>1.6992792271050388</c:v>
                </c:pt>
                <c:pt idx="29">
                  <c:v>1.6655790186773785</c:v>
                </c:pt>
                <c:pt idx="30">
                  <c:v>1.6332327750081306</c:v>
                </c:pt>
                <c:pt idx="31">
                  <c:v>1.6021369235737843</c:v>
                </c:pt>
                <c:pt idx="32">
                  <c:v>1.5722022918831977</c:v>
                </c:pt>
                <c:pt idx="33">
                  <c:v>1.5433517716170413</c:v>
                </c:pt>
                <c:pt idx="34">
                  <c:v>1.5155183708439746</c:v>
                </c:pt>
                <c:pt idx="35">
                  <c:v>1.4886435896272228</c:v>
                </c:pt>
                <c:pt idx="36">
                  <c:v>1.4626760651217638</c:v>
                </c:pt>
                <c:pt idx="37">
                  <c:v>1.4375704412501971</c:v>
                </c:pt>
                <c:pt idx="38">
                  <c:v>1.4132864255344535</c:v>
                </c:pt>
                <c:pt idx="39">
                  <c:v>1.3897880019007531</c:v>
                </c:pt>
                <c:pt idx="40">
                  <c:v>1.3670427734748225</c:v>
                </c:pt>
                <c:pt idx="41">
                  <c:v>1.3450214137169496</c:v>
                </c:pt>
                <c:pt idx="42">
                  <c:v>1.3236972078564928</c:v>
                </c:pt>
                <c:pt idx="43">
                  <c:v>1.3030456695935011</c:v>
                </c:pt>
                <c:pt idx="44">
                  <c:v>1.2830442205414996</c:v>
                </c:pt>
                <c:pt idx="45">
                  <c:v>1.2636719219739443</c:v>
                </c:pt>
                <c:pt idx="46">
                  <c:v>1.2446319561372166</c:v>
                </c:pt>
                <c:pt idx="47">
                  <c:v>1.2259334242299904</c:v>
                </c:pt>
                <c:pt idx="48">
                  <c:v>1.2075820515149693</c:v>
                </c:pt>
                <c:pt idx="49">
                  <c:v>1.1895812744394263</c:v>
                </c:pt>
                <c:pt idx="50">
                  <c:v>1.1719325523009163</c:v>
                </c:pt>
                <c:pt idx="51">
                  <c:v>1.1546357293918639</c:v>
                </c:pt>
                <c:pt idx="52">
                  <c:v>1.1376893359783842</c:v>
                </c:pt>
                <c:pt idx="53">
                  <c:v>1.1210908383359146</c:v>
                </c:pt>
                <c:pt idx="54">
                  <c:v>1.1048368463582168</c:v>
                </c:pt>
                <c:pt idx="55">
                  <c:v>1.0889232858349196</c:v>
                </c:pt>
                <c:pt idx="56">
                  <c:v>1.0733455413085891</c:v>
                </c:pt>
                <c:pt idx="57">
                  <c:v>1.0580985744356779</c:v>
                </c:pt>
                <c:pt idx="58">
                  <c:v>1.0431770219537357</c:v>
                </c:pt>
                <c:pt idx="59">
                  <c:v>1.0285752766724154</c:v>
                </c:pt>
                <c:pt idx="60">
                  <c:v>1.0142875543352665</c:v>
                </c:pt>
                <c:pt idx="61">
                  <c:v>1.0003079487239397</c:v>
                </c:pt>
                <c:pt idx="62">
                  <c:v>0.98663047698040462</c:v>
                </c:pt>
                <c:pt idx="63">
                  <c:v>0.97324911679282955</c:v>
                </c:pt>
                <c:pt idx="64">
                  <c:v>0.9601578368158824</c:v>
                </c:pt>
                <c:pt idx="65">
                  <c:v>0.94735062146720328</c:v>
                </c:pt>
                <c:pt idx="66">
                  <c:v>0.93482149105099477</c:v>
                </c:pt>
                <c:pt idx="67">
                  <c:v>0.9225645180007217</c:v>
                </c:pt>
                <c:pt idx="68">
                  <c:v>0.91057383990048801</c:v>
                </c:pt>
                <c:pt idx="69">
                  <c:v>0.8988436698343254</c:v>
                </c:pt>
                <c:pt idx="70">
                  <c:v>0.88736830452072657</c:v>
                </c:pt>
                <c:pt idx="71">
                  <c:v>0.87614213061317681</c:v>
                </c:pt>
                <c:pt idx="72">
                  <c:v>0.86515962948365854</c:v>
                </c:pt>
                <c:pt idx="73">
                  <c:v>0.85441538075295553</c:v>
                </c:pt>
                <c:pt idx="74">
                  <c:v>0.8439040647873266</c:v>
                </c:pt>
                <c:pt idx="75">
                  <c:v>0.8336204643442322</c:v>
                </c:pt>
                <c:pt idx="76">
                  <c:v>0.82355946551909298</c:v>
                </c:pt>
                <c:pt idx="77">
                  <c:v>0.8137160581194578</c:v>
                </c:pt>
                <c:pt idx="78">
                  <c:v>0.80408533557166317</c:v>
                </c:pt>
                <c:pt idx="79">
                  <c:v>0.79466249444729997</c:v>
                </c:pt>
                <c:pt idx="80">
                  <c:v>0.78544283368202972</c:v>
                </c:pt>
                <c:pt idx="81">
                  <c:v>0.77642175354697474</c:v>
                </c:pt>
                <c:pt idx="82">
                  <c:v>0.76759475442265712</c:v>
                </c:pt>
                <c:pt idx="83">
                  <c:v>0.7589574354169154</c:v>
                </c:pt>
                <c:pt idx="84">
                  <c:v>0.75050549286113222</c:v>
                </c:pt>
                <c:pt idx="85">
                  <c:v>0.74223471871317714</c:v>
                </c:pt>
                <c:pt idx="86">
                  <c:v>0.73414099889054452</c:v>
                </c:pt>
                <c:pt idx="87">
                  <c:v>0.72622031155307198</c:v>
                </c:pt>
                <c:pt idx="88">
                  <c:v>0.71846872535120654</c:v>
                </c:pt>
                <c:pt idx="89">
                  <c:v>0.71088239765295014</c:v>
                </c:pt>
                <c:pt idx="90">
                  <c:v>0.70345757276025633</c:v>
                </c:pt>
                <c:pt idx="91">
                  <c:v>0.69619058012368462</c:v>
                </c:pt>
                <c:pt idx="92">
                  <c:v>0.68907783256248689</c:v>
                </c:pt>
                <c:pt idx="93">
                  <c:v>0.68211582449595132</c:v>
                </c:pt>
                <c:pt idx="94">
                  <c:v>0.67530113019069016</c:v>
                </c:pt>
                <c:pt idx="95">
                  <c:v>0.66863040202763901</c:v>
                </c:pt>
                <c:pt idx="96">
                  <c:v>0.66210036879174794</c:v>
                </c:pt>
                <c:pt idx="97">
                  <c:v>0.6557078339867074</c:v>
                </c:pt>
                <c:pt idx="98">
                  <c:v>0.64944967417652177</c:v>
                </c:pt>
                <c:pt idx="99">
                  <c:v>0.64332283735529883</c:v>
                </c:pt>
                <c:pt idx="100">
                  <c:v>0.63732434134626437</c:v>
                </c:pt>
                <c:pt idx="101">
                  <c:v>0.63145127223070874</c:v>
                </c:pt>
                <c:pt idx="102">
                  <c:v>0.62570078280732822</c:v>
                </c:pt>
                <c:pt idx="103">
                  <c:v>0.62007009108221811</c:v>
                </c:pt>
                <c:pt idx="104">
                  <c:v>0.61455647878961195</c:v>
                </c:pt>
                <c:pt idx="105">
                  <c:v>0.6091572899433253</c:v>
                </c:pt>
                <c:pt idx="106">
                  <c:v>0.60386992941874917</c:v>
                </c:pt>
                <c:pt idx="107">
                  <c:v>0.59869233368058195</c:v>
                </c:pt>
                <c:pt idx="108">
                  <c:v>0.59362197364821512</c:v>
                </c:pt>
                <c:pt idx="109">
                  <c:v>0.58865638456091618</c:v>
                </c:pt>
                <c:pt idx="110">
                  <c:v>0.58379316345815591</c:v>
                </c:pt>
                <c:pt idx="111">
                  <c:v>0.57902996689129027</c:v>
                </c:pt>
                <c:pt idx="112">
                  <c:v>0.5743645088323428</c:v>
                </c:pt>
                <c:pt idx="113">
                  <c:v>0.5697945587512474</c:v>
                </c:pt>
                <c:pt idx="114">
                  <c:v>0.56531793983759948</c:v>
                </c:pt>
                <c:pt idx="115">
                  <c:v>0.56093252734685972</c:v>
                </c:pt>
                <c:pt idx="116">
                  <c:v>0.55663624705421155</c:v>
                </c:pt>
                <c:pt idx="117">
                  <c:v>0.55242707380198441</c:v>
                </c:pt>
                <c:pt idx="118">
                  <c:v>0.54830303012881643</c:v>
                </c:pt>
                <c:pt idx="119">
                  <c:v>0.54426218497061818</c:v>
                </c:pt>
                <c:pt idx="120">
                  <c:v>0.54030265242497144</c:v>
                </c:pt>
                <c:pt idx="121">
                  <c:v>0.536422590571909</c:v>
                </c:pt>
                <c:pt idx="122">
                  <c:v>0.53262011360021988</c:v>
                </c:pt>
                <c:pt idx="123">
                  <c:v>0.52889347348240412</c:v>
                </c:pt>
                <c:pt idx="124">
                  <c:v>0.52524096156222255</c:v>
                </c:pt>
                <c:pt idx="125">
                  <c:v>0.52166090777021845</c:v>
                </c:pt>
                <c:pt idx="126">
                  <c:v>0.51815167983700472</c:v>
                </c:pt>
                <c:pt idx="127">
                  <c:v>0.5147116825077559</c:v>
                </c:pt>
                <c:pt idx="128">
                  <c:v>0.51133935676070408</c:v>
                </c:pt>
                <c:pt idx="129">
                  <c:v>0.50803317903189404</c:v>
                </c:pt>
                <c:pt idx="130">
                  <c:v>0.50479166044801682</c:v>
                </c:pt>
                <c:pt idx="131">
                  <c:v>0.50161334606876473</c:v>
                </c:pt>
                <c:pt idx="132">
                  <c:v>0.49849681413985164</c:v>
                </c:pt>
                <c:pt idx="133">
                  <c:v>0.49544067535758385</c:v>
                </c:pt>
                <c:pt idx="134">
                  <c:v>0.49244357214565954</c:v>
                </c:pt>
                <c:pt idx="135">
                  <c:v>0.48950417794470297</c:v>
                </c:pt>
                <c:pt idx="136">
                  <c:v>0.48662119651489361</c:v>
                </c:pt>
                <c:pt idx="137">
                  <c:v>0.4837931184332957</c:v>
                </c:pt>
                <c:pt idx="138">
                  <c:v>0.48101873155409175</c:v>
                </c:pt>
                <c:pt idx="139">
                  <c:v>0.47829684830377567</c:v>
                </c:pt>
                <c:pt idx="140">
                  <c:v>0.47562630564542191</c:v>
                </c:pt>
                <c:pt idx="141">
                  <c:v>0.47300596495552777</c:v>
                </c:pt>
                <c:pt idx="142">
                  <c:v>0.47043471183016689</c:v>
                </c:pt>
                <c:pt idx="143">
                  <c:v>0.46791148842698604</c:v>
                </c:pt>
                <c:pt idx="144">
                  <c:v>0.46543512709696611</c:v>
                </c:pt>
                <c:pt idx="145">
                  <c:v>0.46300459135999156</c:v>
                </c:pt>
                <c:pt idx="146">
                  <c:v>0.46061886668799262</c:v>
                </c:pt>
                <c:pt idx="147">
                  <c:v>0.45827696029305343</c:v>
                </c:pt>
                <c:pt idx="148">
                  <c:v>0.45597790087160106</c:v>
                </c:pt>
                <c:pt idx="149">
                  <c:v>0.45372073831382631</c:v>
                </c:pt>
                <c:pt idx="150">
                  <c:v>0.45150455579289039</c:v>
                </c:pt>
                <c:pt idx="151">
                  <c:v>0.44932841859843331</c:v>
                </c:pt>
                <c:pt idx="152">
                  <c:v>0.44719143996138033</c:v>
                </c:pt>
                <c:pt idx="153">
                  <c:v>0.44509275267466886</c:v>
                </c:pt>
                <c:pt idx="154">
                  <c:v>0.4430315087604198</c:v>
                </c:pt>
                <c:pt idx="155">
                  <c:v>0.4410068791253493</c:v>
                </c:pt>
                <c:pt idx="156">
                  <c:v>0.43901805320792542</c:v>
                </c:pt>
                <c:pt idx="157">
                  <c:v>0.43706423862016158</c:v>
                </c:pt>
                <c:pt idx="158">
                  <c:v>0.43514466078641756</c:v>
                </c:pt>
                <c:pt idx="159">
                  <c:v>0.43325856258114825</c:v>
                </c:pt>
                <c:pt idx="160">
                  <c:v>0.43140520396718846</c:v>
                </c:pt>
                <c:pt idx="161">
                  <c:v>0.42958386163585777</c:v>
                </c:pt>
                <c:pt idx="162">
                  <c:v>0.42779382864993071</c:v>
                </c:pt>
                <c:pt idx="163">
                  <c:v>0.4260344140903054</c:v>
                </c:pt>
                <c:pt idx="164">
                  <c:v>0.42430494270704006</c:v>
                </c:pt>
                <c:pt idx="165">
                  <c:v>0.42260475457528213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BF56-46C9-84DA-251917E60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088047"/>
        <c:axId val="96086127"/>
      </c:scatterChart>
      <c:valAx>
        <c:axId val="96088047"/>
        <c:scaling>
          <c:orientation val="minMax"/>
          <c:max val="2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  <a:r>
                  <a:rPr lang="ru-UA"/>
                  <a:t>, д</a:t>
                </a:r>
                <a:r>
                  <a:rPr lang="uk-UA"/>
                  <a:t>іб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086127"/>
        <c:crosses val="autoZero"/>
        <c:crossBetween val="midCat"/>
      </c:valAx>
      <c:valAx>
        <c:axId val="960861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</a:t>
                </a:r>
                <a:r>
                  <a:rPr lang="ru-RU"/>
                  <a:t>,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60880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296003460288079"/>
          <c:y val="0.15957524233773565"/>
          <c:w val="0.40875192432015106"/>
          <c:h val="0.285322960127992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601A4-09C5-4B50-BB64-875C86ACC43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E58A2-47F4-472A-9AF8-95E27CAE8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9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F6AC76-53AC-4180-AB8A-3D965B0C7571}" type="slidenum">
              <a:rPr kumimoji="0" lang="ru-RU" alt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Droid Sans Fallback"/>
                <a:cs typeface="Droid Sans Fallback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Droid Sans Fallback"/>
              <a:cs typeface="Droid Sans Fallback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3070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486505-FA3F-0843-7B48-D9863257A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8FC5666-2456-1777-68BF-31DED6FB8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7D7A90-CFA8-5458-C1FA-1E63BAF4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538C21-E1DA-C84B-579A-A3EEE559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215CB4-B78A-28AA-3F35-77DC5BF16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57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D8C577-7683-76D1-7DFF-BCE5530CB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747ADB-5401-A5D7-ED01-4F3934E4A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A99EB0-67EC-90E2-622F-140F02B1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844C95-3EC5-B455-1662-ED91315C0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FA2CB5-405C-F0C0-907C-AA3676FA1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16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DE82CF-1730-5B22-EAA7-623156241C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03178D-A776-D65F-6E87-D0D178585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4C7356-341A-6CD9-F4D3-491EFABF5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6A5C5F-24A2-8190-1DCA-4647D8A5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B038C3-83D1-E192-9861-AEB293094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599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0CB4E4-B1C4-46A7-911C-00053D47191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74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E34C0-C16F-4DBC-ACA7-BA0F7F36E29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21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78CA7E-0DE4-4622-B760-89BF9DC69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998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6A7BA0-CB0F-4AA1-99EF-D668D9EE21A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28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8D487B-0E75-4FA5-8CF4-8CD76CB98A0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55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1D2501-F9A2-49DC-B2C0-85189D3C2D8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94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FE4B3-2CFA-4C3C-9A66-FC2F282D18A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6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1A545A-4E45-4CB1-A9CB-7799A28A996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22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2F263-D66B-8051-DBC2-1D82046B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BEEE77-63DC-7A4A-BECE-C5AA5CF7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0472DC-EB7A-49F8-0C59-30F131EAE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613FFD-91A2-0FB4-6955-3CC870A5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D9A58A-A887-162C-8ECB-2738FA40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405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2563AA-ED49-41B2-8C9D-E41D160FA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45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CB7942-61D3-489F-B4B7-329575E21C5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74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F9F4F-1689-441E-B017-F66DA16F044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4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0CB4E4-B1C4-46A7-911C-00053D47191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486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E34C0-C16F-4DBC-ACA7-BA0F7F36E29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147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78CA7E-0DE4-4622-B760-89BF9DC69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2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6A7BA0-CB0F-4AA1-99EF-D668D9EE21A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027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8D487B-0E75-4FA5-8CF4-8CD76CB98A0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279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1D2501-F9A2-49DC-B2C0-85189D3C2D8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993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FE4B3-2CFA-4C3C-9A66-FC2F282D18A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3366C-18BB-59B4-9EF7-16B34C351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4CB2AF-A2AC-5611-15E3-F5A543077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56042E-A297-1CC7-8E55-93AA58AC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83481E-0696-59CA-7067-3BE6322A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7AFB10-C1C5-12D1-E208-C352B0824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3306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1A545A-4E45-4CB1-A9CB-7799A28A996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926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2563AA-ED49-41B2-8C9D-E41D160FA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0882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CB7942-61D3-489F-B4B7-329575E21C5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143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F9F4F-1689-441E-B017-F66DA16F044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4168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0CB4E4-B1C4-46A7-911C-00053D47191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4456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E34C0-C16F-4DBC-ACA7-BA0F7F36E29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21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78CA7E-0DE4-4622-B760-89BF9DC69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6687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6A7BA0-CB0F-4AA1-99EF-D668D9EE21A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238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8D487B-0E75-4FA5-8CF4-8CD76CB98A0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1658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1D2501-F9A2-49DC-B2C0-85189D3C2D8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70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FA014-871B-B793-1487-E8BCD17DE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1FFCE4-B162-1D67-3A39-8EFD3ECEC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6A9CC1-A676-E677-1A9A-1E0182F9A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5B0AF2-B374-2EF4-4593-AD260DDF6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C9C074-A749-75D4-2E11-7AADAA6FD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B2B041-4481-E041-8C97-F303DA99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509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FE4B3-2CFA-4C3C-9A66-FC2F282D18A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6197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1A545A-4E45-4CB1-A9CB-7799A28A996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1805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2563AA-ED49-41B2-8C9D-E41D160FA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9084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CB7942-61D3-489F-B4B7-329575E21C5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4363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F9F4F-1689-441E-B017-F66DA16F044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024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0CB4E4-B1C4-46A7-911C-00053D47191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90170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E34C0-C16F-4DBC-ACA7-BA0F7F36E29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04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78CA7E-0DE4-4622-B760-89BF9DC69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2761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6A7BA0-CB0F-4AA1-99EF-D668D9EE21A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618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8D487B-0E75-4FA5-8CF4-8CD76CB98A0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1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D16847-1D0A-9F80-13F6-962520C70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19A90F-5B90-4096-3AC8-5B4D1D418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85E646-6C0F-A0DA-DC1F-5DC05AA1F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BC19E04-ABC4-F616-A633-7C6CC17DA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84CB149-53B6-B19C-D85D-E5C0FF0AC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A1543F1-2DD4-A711-6858-171DE369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EEF5C12-FADB-11F2-E26C-B10CD711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FF6F56-DE88-F100-79F4-3D09FF57D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640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1D2501-F9A2-49DC-B2C0-85189D3C2D8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169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FE4B3-2CFA-4C3C-9A66-FC2F282D18A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529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1A545A-4E45-4CB1-A9CB-7799A28A996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5284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2563AA-ED49-41B2-8C9D-E41D160FA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897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CB7942-61D3-489F-B4B7-329575E21C5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9893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F9F4F-1689-441E-B017-F66DA16F044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2277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0CB4E4-B1C4-46A7-911C-00053D47191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090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E34C0-C16F-4DBC-ACA7-BA0F7F36E290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3133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78CA7E-0DE4-4622-B760-89BF9DC69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82444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6A7BA0-CB0F-4AA1-99EF-D668D9EE21A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94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75812-1051-20F5-9E32-CEAC55B7F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64D1DB-B590-684E-CCA8-AA076A47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1996C5B-CE6E-0A02-CF57-2FB3498AC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B585BEE-523F-18D3-B9C1-C8A230B59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0450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8D487B-0E75-4FA5-8CF4-8CD76CB98A0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3045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1D2501-F9A2-49DC-B2C0-85189D3C2D8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01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FE4B3-2CFA-4C3C-9A66-FC2F282D18A5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489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1A545A-4E45-4CB1-A9CB-7799A28A996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72547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2563AA-ED49-41B2-8C9D-E41D160FA71F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2444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CB7942-61D3-489F-B4B7-329575E21C53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910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F9F4F-1689-441E-B017-F66DA16F044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0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48DC85C-DA2A-C968-F4EF-07368078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E272815-566E-7721-E567-AAFC8884C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CA606DF-D2D3-B048-1110-387B480B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4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13F0E-FF82-158A-49F4-31F0DA226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C933B-9D25-CFEB-0AA8-2A5FCAC7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DF57F9-A69D-6EC6-B62E-833ED1ADD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F987CC5-B25F-A513-10CD-CD113EABC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F30F3C-479F-E7C3-C830-611320EB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AC6E0A-F5C5-40E2-70C6-C66A83A3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69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0E3B1-DFBB-257A-3B52-4B4862B02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60539C4-314A-852D-4A65-0E0CADB0E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17D5467-CABB-C73B-3D9E-E8BD865F1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F66B12-200F-714F-CCE3-97ED6BC28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70F459-7E4B-E6C5-6966-A85B9E00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2B1C94-3271-B1AF-94F7-AD936E5C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55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E2CD30-BB80-0CF1-5026-A2567E9C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72D3CA-D2B7-41EA-C50C-B55FA22F0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22E04B-82E5-D0B6-C633-EFF68346C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5EB5-741D-42BB-9FB5-31F20E39FB4B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057638-082D-9465-9A0E-95C29B331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CE356B-9FCF-672D-E0E1-D10FAE5FC9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07022-7296-4E95-ABC1-75A3033C2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B37235-1DAF-404E-83FB-D4644F183A1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8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B37235-1DAF-404E-83FB-D4644F183A1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80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B37235-1DAF-404E-83FB-D4644F183A1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4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B37235-1DAF-404E-83FB-D4644F183A1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9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B37235-1DAF-404E-83FB-D4644F183A19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65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E81BE-6F0A-13E7-51B8-E94AE7A4C3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AF3007-A5C1-2F4C-B22E-1318F60C70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5" descr="DSC05436.JPG">
            <a:extLst>
              <a:ext uri="{FF2B5EF4-FFF2-40B4-BE49-F238E27FC236}">
                <a16:creationId xmlns:a16="http://schemas.microsoft.com/office/drawing/2014/main" id="{2743D15B-0830-7281-EAF2-377C70063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03" y="80963"/>
            <a:ext cx="108452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E221F4-4FD5-93C9-A824-9350C327F8B4}"/>
              </a:ext>
            </a:extLst>
          </p:cNvPr>
          <p:cNvSpPr txBox="1"/>
          <p:nvPr/>
        </p:nvSpPr>
        <p:spPr>
          <a:xfrm>
            <a:off x="998885" y="916722"/>
            <a:ext cx="9036496" cy="4532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</a:rPr>
              <a:t>МОДЕЛЮВАННЯ АКТИВНОСТІ РАДІОНУКЛІДІВ У ГЕЛОФІТІВ ПРИ ГІПОТЕТИЧНОМУ ЗАБРУДНЕНІ РИБОГОСПОДАРСЬКИХ ВОДОЙМ</a:t>
            </a:r>
            <a:endParaRPr lang="ru-RU" sz="2800" b="1" dirty="0">
              <a:solidFill>
                <a:srgbClr val="FF0000"/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000" b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UA" sz="1600" b="1" kern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Волкова О.М</a:t>
            </a: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800" b="1" i="1" kern="1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800" b="1" i="1" kern="1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Беляєв</a:t>
            </a: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В.В.</a:t>
            </a:r>
            <a:r>
              <a:rPr lang="uk-UA" sz="2800" b="1" i="1" kern="1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800" b="1" i="1" kern="1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Пришляк</a:t>
            </a: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С.П.</a:t>
            </a:r>
            <a:r>
              <a:rPr lang="uk-UA" sz="2800" b="1" i="1" kern="1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i="1" kern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Скиба В.В.</a:t>
            </a:r>
            <a:r>
              <a:rPr lang="uk-UA" sz="2800" b="1" i="1" kern="1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UA" sz="2800" b="1" kern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i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UA" sz="28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i="1" kern="1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uk-UA" sz="2800" b="1" i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Інститут гідробіології НАН України,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i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i="1" kern="1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800" b="1" i="1" kern="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Білоцерківсьий національний аграрний університет</a:t>
            </a:r>
            <a:endParaRPr lang="ru-UA" sz="2800" b="1" kern="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7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Сцена</a:t>
            </a:r>
            <a:r>
              <a:rPr lang="uk-UA" dirty="0" err="1"/>
              <a:t>рії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 – </a:t>
            </a:r>
            <a:r>
              <a:rPr lang="ru-RU" dirty="0" err="1"/>
              <a:t>радіоактивні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потрапляють</a:t>
            </a:r>
            <a:r>
              <a:rPr lang="ru-RU" dirty="0"/>
              <a:t> до </a:t>
            </a:r>
            <a:r>
              <a:rPr lang="ru-RU" dirty="0" err="1"/>
              <a:t>водойми</a:t>
            </a:r>
            <a:r>
              <a:rPr lang="ru-RU" dirty="0"/>
              <a:t> за 2 </a:t>
            </a:r>
            <a:r>
              <a:rPr lang="ru-RU" dirty="0" err="1"/>
              <a:t>місяці</a:t>
            </a:r>
            <a:r>
              <a:rPr lang="ru-RU" dirty="0"/>
              <a:t> до початку </a:t>
            </a:r>
            <a:r>
              <a:rPr lang="ru-RU" dirty="0" err="1"/>
              <a:t>вегетації</a:t>
            </a:r>
            <a:r>
              <a:rPr lang="ru-RU" dirty="0"/>
              <a:t> (15-го лютого); </a:t>
            </a:r>
          </a:p>
          <a:p>
            <a:r>
              <a:rPr lang="ru-RU" dirty="0"/>
              <a:t>2 – за 1 </a:t>
            </a:r>
            <a:r>
              <a:rPr lang="ru-RU" dirty="0" err="1"/>
              <a:t>місяць</a:t>
            </a:r>
            <a:r>
              <a:rPr lang="ru-RU" dirty="0"/>
              <a:t> (15-го </a:t>
            </a:r>
            <a:r>
              <a:rPr lang="ru-RU" dirty="0" err="1"/>
              <a:t>березня</a:t>
            </a:r>
            <a:r>
              <a:rPr lang="ru-RU" dirty="0"/>
              <a:t>);</a:t>
            </a:r>
          </a:p>
          <a:p>
            <a:r>
              <a:rPr lang="ru-RU" dirty="0"/>
              <a:t> 3 – на початку </a:t>
            </a:r>
            <a:r>
              <a:rPr lang="ru-RU" dirty="0" err="1"/>
              <a:t>вегетації</a:t>
            </a:r>
            <a:r>
              <a:rPr lang="ru-RU" dirty="0"/>
              <a:t> (15-го </a:t>
            </a:r>
            <a:r>
              <a:rPr lang="ru-RU" dirty="0" err="1"/>
              <a:t>квітня</a:t>
            </a:r>
            <a:r>
              <a:rPr lang="ru-RU" dirty="0"/>
              <a:t>); </a:t>
            </a:r>
          </a:p>
          <a:p>
            <a:r>
              <a:rPr lang="ru-RU" dirty="0"/>
              <a:t>4 – через </a:t>
            </a:r>
            <a:r>
              <a:rPr lang="ru-RU" dirty="0" err="1"/>
              <a:t>місяць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початку </a:t>
            </a:r>
            <a:r>
              <a:rPr lang="ru-RU" dirty="0" err="1"/>
              <a:t>вегетації</a:t>
            </a:r>
            <a:r>
              <a:rPr lang="ru-RU" dirty="0"/>
              <a:t> (15-го </a:t>
            </a:r>
            <a:r>
              <a:rPr lang="ru-RU" dirty="0" err="1"/>
              <a:t>травня</a:t>
            </a:r>
            <a:r>
              <a:rPr lang="ru-RU" dirty="0"/>
              <a:t>); </a:t>
            </a:r>
          </a:p>
          <a:p>
            <a:r>
              <a:rPr lang="ru-RU" dirty="0"/>
              <a:t>5 – у </a:t>
            </a:r>
            <a:r>
              <a:rPr lang="ru-RU" dirty="0" err="1"/>
              <a:t>пік</a:t>
            </a:r>
            <a:r>
              <a:rPr lang="ru-RU" dirty="0"/>
              <a:t> </a:t>
            </a:r>
            <a:r>
              <a:rPr lang="ru-RU" dirty="0" err="1"/>
              <a:t>вегетації</a:t>
            </a:r>
            <a:r>
              <a:rPr lang="ru-RU" dirty="0"/>
              <a:t> (1-го </a:t>
            </a:r>
            <a:r>
              <a:rPr lang="ru-RU" dirty="0" err="1"/>
              <a:t>серпня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12310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78C246-BE9C-29A0-C256-FDBD3EF33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84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 радіонуклідів у </a:t>
            </a: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гелофітів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% від вмісту в екосистемі (випадіння на початку вегетації, заростання 10 %)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C6DB4DF4-AA17-3D5F-7B1F-1C89D7A756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4365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3396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85E98-AE8F-79C0-B0AD-C34C7A37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Вміст радіонуклідів у </a:t>
            </a:r>
            <a:r>
              <a:rPr lang="uk-UA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гелофітів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% від вмісту в екосистемі (випадіння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місяць після 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початку вегетації, заростання 10 %)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52F79B1-650F-4645-ACBB-EA975F685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663085"/>
              </p:ext>
            </p:extLst>
          </p:nvPr>
        </p:nvGraphicFramePr>
        <p:xfrm>
          <a:off x="838200" y="184848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817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BE7367-DE46-1919-E11D-E5CBEEAB7E11}"/>
              </a:ext>
            </a:extLst>
          </p:cNvPr>
          <p:cNvSpPr txBox="1"/>
          <p:nvPr/>
        </p:nvSpPr>
        <p:spPr>
          <a:xfrm>
            <a:off x="1524000" y="188641"/>
            <a:ext cx="91440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Очищення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екосистеми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рибогосподарських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водойм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рахунок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вилучення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ПВР при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аварійному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забруднені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пік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вегетації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, %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від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загального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надходження</a:t>
            </a:r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x-none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E3FCCB1-90E0-8D17-05DD-D079ADEC7CD8}"/>
              </a:ext>
            </a:extLst>
          </p:cNvPr>
          <p:cNvGraphicFramePr>
            <a:graphicFrameLocks noGrp="1"/>
          </p:cNvGraphicFramePr>
          <p:nvPr/>
        </p:nvGraphicFramePr>
        <p:xfrm>
          <a:off x="1710636" y="980726"/>
          <a:ext cx="8640960" cy="5832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502">
                  <a:extLst>
                    <a:ext uri="{9D8B030D-6E8A-4147-A177-3AD203B41FA5}">
                      <a16:colId xmlns:a16="http://schemas.microsoft.com/office/drawing/2014/main" val="3633689224"/>
                    </a:ext>
                  </a:extLst>
                </a:gridCol>
                <a:gridCol w="1215502">
                  <a:extLst>
                    <a:ext uri="{9D8B030D-6E8A-4147-A177-3AD203B41FA5}">
                      <a16:colId xmlns:a16="http://schemas.microsoft.com/office/drawing/2014/main" val="3899857580"/>
                    </a:ext>
                  </a:extLst>
                </a:gridCol>
                <a:gridCol w="1005512">
                  <a:extLst>
                    <a:ext uri="{9D8B030D-6E8A-4147-A177-3AD203B41FA5}">
                      <a16:colId xmlns:a16="http://schemas.microsoft.com/office/drawing/2014/main" val="216956717"/>
                    </a:ext>
                  </a:extLst>
                </a:gridCol>
                <a:gridCol w="1063020">
                  <a:extLst>
                    <a:ext uri="{9D8B030D-6E8A-4147-A177-3AD203B41FA5}">
                      <a16:colId xmlns:a16="http://schemas.microsoft.com/office/drawing/2014/main" val="3128327152"/>
                    </a:ext>
                  </a:extLst>
                </a:gridCol>
                <a:gridCol w="1012484">
                  <a:extLst>
                    <a:ext uri="{9D8B030D-6E8A-4147-A177-3AD203B41FA5}">
                      <a16:colId xmlns:a16="http://schemas.microsoft.com/office/drawing/2014/main" val="4120476077"/>
                    </a:ext>
                  </a:extLst>
                </a:gridCol>
                <a:gridCol w="1074348">
                  <a:extLst>
                    <a:ext uri="{9D8B030D-6E8A-4147-A177-3AD203B41FA5}">
                      <a16:colId xmlns:a16="http://schemas.microsoft.com/office/drawing/2014/main" val="522500068"/>
                    </a:ext>
                  </a:extLst>
                </a:gridCol>
                <a:gridCol w="1074348">
                  <a:extLst>
                    <a:ext uri="{9D8B030D-6E8A-4147-A177-3AD203B41FA5}">
                      <a16:colId xmlns:a16="http://schemas.microsoft.com/office/drawing/2014/main" val="3128752315"/>
                    </a:ext>
                  </a:extLst>
                </a:gridCol>
                <a:gridCol w="980244">
                  <a:extLst>
                    <a:ext uri="{9D8B030D-6E8A-4147-A177-3AD203B41FA5}">
                      <a16:colId xmlns:a16="http://schemas.microsoft.com/office/drawing/2014/main" val="1595970408"/>
                    </a:ext>
                  </a:extLst>
                </a:gridCol>
              </a:tblGrid>
              <a:tr h="960605"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Радіо-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нукліди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kern="100" dirty="0">
                          <a:solidFill>
                            <a:schemeClr val="tx1"/>
                          </a:solidFill>
                          <a:effectLst/>
                        </a:rPr>
                        <a:t>Час видалення ПВР після надходження радіонуклідів, доби</a:t>
                      </a:r>
                      <a:endParaRPr lang="x-none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Радіо-</a:t>
                      </a:r>
                      <a:endParaRPr lang="x-non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нукліди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kern="100" dirty="0">
                          <a:solidFill>
                            <a:schemeClr val="tx1"/>
                          </a:solidFill>
                          <a:effectLst/>
                        </a:rPr>
                        <a:t>Час видалення ПВР після надходження радіонуклідів, доби</a:t>
                      </a:r>
                      <a:endParaRPr lang="x-none" sz="16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1441"/>
                  </a:ext>
                </a:extLst>
              </a:tr>
              <a:tr h="378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</a:t>
                      </a:r>
                      <a:r>
                        <a:rPr lang="uk-UA" sz="1800" dirty="0">
                          <a:effectLst/>
                        </a:rPr>
                        <a:t>–</a:t>
                      </a:r>
                      <a:r>
                        <a:rPr lang="uk-UA" sz="1800" kern="100" dirty="0">
                          <a:effectLst/>
                        </a:rPr>
                        <a:t>3</a:t>
                      </a:r>
                      <a:endParaRPr lang="x-none" sz="1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30</a:t>
                      </a:r>
                      <a:endParaRPr lang="x-none" sz="1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</a:t>
                      </a:r>
                      <a:r>
                        <a:rPr lang="uk-UA" sz="1800" dirty="0">
                          <a:effectLst/>
                        </a:rPr>
                        <a:t>–</a:t>
                      </a:r>
                      <a:r>
                        <a:rPr lang="uk-UA" sz="1800" kern="100" dirty="0">
                          <a:effectLst/>
                        </a:rPr>
                        <a:t>3</a:t>
                      </a:r>
                      <a:endParaRPr lang="x-none" sz="1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30</a:t>
                      </a:r>
                      <a:endParaRPr lang="x-none" sz="1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227"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800" kern="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Заростання ПВР 10 %</a:t>
                      </a:r>
                      <a:endParaRPr lang="x-none" sz="1800" kern="1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uk-UA" sz="1800" b="1" i="0" kern="100" baseline="0" dirty="0">
                          <a:effectLst/>
                          <a:highlight>
                            <a:srgbClr val="FFFFFF"/>
                          </a:highlight>
                        </a:rPr>
                        <a:t>Заростання ПВР 30 %</a:t>
                      </a:r>
                      <a:endParaRPr lang="x-none" sz="1800" b="1" i="0" baseline="0" dirty="0"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887727"/>
                  </a:ext>
                </a:extLst>
              </a:tr>
              <a:tr h="360227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Sr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4,7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2,5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effectLst/>
                        </a:rPr>
                        <a:t>90</a:t>
                      </a:r>
                      <a:r>
                        <a:rPr lang="uk-UA" sz="1800" kern="100" dirty="0">
                          <a:effectLst/>
                        </a:rPr>
                        <a:t>Sr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30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14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7,5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937222"/>
                  </a:ext>
                </a:extLst>
              </a:tr>
              <a:tr h="498263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103,106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Ru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4,3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1,8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effectLst/>
                        </a:rPr>
                        <a:t>103,106</a:t>
                      </a:r>
                      <a:r>
                        <a:rPr lang="uk-UA" sz="1800" kern="100" dirty="0">
                          <a:effectLst/>
                        </a:rPr>
                        <a:t>Ru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30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13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5,3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758747"/>
                  </a:ext>
                </a:extLst>
              </a:tr>
              <a:tr h="498263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134,137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5,0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2,5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effectLst/>
                        </a:rPr>
                        <a:t>134,137</a:t>
                      </a:r>
                      <a:r>
                        <a:rPr lang="uk-UA" sz="1800" kern="100" dirty="0">
                          <a:effectLst/>
                        </a:rPr>
                        <a:t>Cs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30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15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7,6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739255"/>
                  </a:ext>
                </a:extLst>
              </a:tr>
              <a:tr h="561589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141,144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Се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6,7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5,9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effectLst/>
                        </a:rPr>
                        <a:t>141,144</a:t>
                      </a:r>
                      <a:r>
                        <a:rPr lang="uk-UA" sz="1800" kern="100" dirty="0">
                          <a:effectLst/>
                        </a:rPr>
                        <a:t>Се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30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18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31453"/>
                  </a:ext>
                </a:extLst>
              </a:tr>
              <a:tr h="360227">
                <a:tc gridSpan="4">
                  <a:txBody>
                    <a:bodyPr/>
                    <a:lstStyle/>
                    <a:p>
                      <a:pPr algn="ctr"/>
                      <a:r>
                        <a:rPr lang="uk-UA" sz="1800" kern="100" baseline="0" dirty="0">
                          <a:solidFill>
                            <a:schemeClr val="tx1"/>
                          </a:solidFill>
                          <a:effectLst/>
                        </a:rPr>
                        <a:t>Заростання ПВР 20 %</a:t>
                      </a:r>
                      <a:endParaRPr lang="x-none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uk-UA" sz="1800" b="1" i="0" kern="100" baseline="0" dirty="0">
                          <a:effectLst/>
                        </a:rPr>
                        <a:t>Заростання ПВР 40 %</a:t>
                      </a:r>
                      <a:endParaRPr lang="x-none" sz="18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61337"/>
                  </a:ext>
                </a:extLst>
              </a:tr>
              <a:tr h="360227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Sr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9,5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5,0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>
                          <a:effectLst/>
                        </a:rPr>
                        <a:t>90</a:t>
                      </a:r>
                      <a:r>
                        <a:rPr lang="uk-UA" sz="1800" kern="100">
                          <a:effectLst/>
                        </a:rPr>
                        <a:t>Sr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40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19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557706"/>
                  </a:ext>
                </a:extLst>
              </a:tr>
              <a:tr h="498263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103,106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Ru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8,6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3,5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103,106</a:t>
                      </a:r>
                      <a:r>
                        <a:rPr lang="uk-UA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  <a:endParaRPr lang="x-none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40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17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7,1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17819"/>
                  </a:ext>
                </a:extLst>
              </a:tr>
              <a:tr h="498263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134,137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20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10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5,1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effectLst/>
                        </a:rPr>
                        <a:t>134,137</a:t>
                      </a:r>
                      <a:r>
                        <a:rPr lang="uk-UA" sz="1800" kern="100" dirty="0">
                          <a:effectLst/>
                        </a:rPr>
                        <a:t>Cs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40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10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228874"/>
                  </a:ext>
                </a:extLst>
              </a:tr>
              <a:tr h="498263"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141,144</a:t>
                      </a:r>
                      <a:r>
                        <a:rPr lang="uk-UA" sz="1800" kern="100" dirty="0">
                          <a:solidFill>
                            <a:schemeClr val="tx1"/>
                          </a:solidFill>
                          <a:effectLst/>
                        </a:rPr>
                        <a:t>Се</a:t>
                      </a:r>
                      <a:endParaRPr lang="x-none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20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13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12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baseline="30000">
                          <a:effectLst/>
                        </a:rPr>
                        <a:t>141,144</a:t>
                      </a:r>
                      <a:r>
                        <a:rPr lang="uk-UA" sz="1800" kern="100">
                          <a:effectLst/>
                        </a:rPr>
                        <a:t>Се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>
                          <a:effectLst/>
                        </a:rPr>
                        <a:t>40</a:t>
                      </a:r>
                      <a:endParaRPr lang="x-non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27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kern="100" dirty="0">
                          <a:effectLst/>
                        </a:rPr>
                        <a:t>24</a:t>
                      </a:r>
                      <a:endParaRPr lang="x-non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644" marR="4464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22136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470CB908-FB1C-3264-555F-C1966727D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473" y="2015609"/>
            <a:ext cx="135893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x-none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57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/>
          <a:lstStyle/>
          <a:p>
            <a:r>
              <a:rPr lang="uk-UA" sz="1800" b="1" dirty="0">
                <a:solidFill>
                  <a:srgbClr val="C00000"/>
                </a:solidFill>
              </a:rPr>
              <a:t>ВИСНОВКИ 1</a:t>
            </a:r>
            <a:br>
              <a:rPr lang="uk-UA" sz="1800" b="1" dirty="0">
                <a:solidFill>
                  <a:srgbClr val="C00000"/>
                </a:solidFill>
              </a:rPr>
            </a:br>
            <a:endParaRPr lang="uk-UA" sz="1800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1524000" y="548680"/>
            <a:ext cx="9144000" cy="5904656"/>
          </a:xfrm>
        </p:spPr>
        <p:txBody>
          <a:bodyPr/>
          <a:lstStyle/>
          <a:p>
            <a:pPr indent="180340" algn="just">
              <a:spcAft>
                <a:spcPts val="1000"/>
              </a:spcAft>
              <a:buNone/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ефективним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очищення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водойм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видалення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рослин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аварійного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радіонуклідів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повітряним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у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вегетації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умов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впровадження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контрзаходів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упродовж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1–3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діб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 до 40 % кожного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радіонукліда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надійшли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екосистеми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10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випадку аварійного забруднення екосистеми через місяць після початку вегетації (сценарій 4) упродовж 1–3 діб після надходження радіонуклідів з надземними органами </a:t>
            </a:r>
            <a:r>
              <a:rPr lang="uk-UA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гелофітів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можна видалити, у залежності від ступеню заростання, від 6 до 24 % радіонуклідів, що надійшли до водойми.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сценаріями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1–3 у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надземний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частині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гелофітів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максимальна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радіонуклідів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зосереджена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приблизно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1 липня по 1 вересня, і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їхнє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видалення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період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дозволить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вилучити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екосистеми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ступеню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заростання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водойми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до 13 %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радіонуклідів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церію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2,3 %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радіонуклідів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рутенію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і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лише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2% </a:t>
            </a:r>
            <a:r>
              <a:rPr lang="ru-RU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90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137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Cs.</a:t>
            </a:r>
          </a:p>
          <a:p>
            <a:pPr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місяць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аварійних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випадінь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радіонуклідів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поверхню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рибогосподарських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водойм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при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хронічному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надходженні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радіонуклідів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екосистем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контрзаходів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рахунок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вилучення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надземних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гелофітів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незначною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4484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9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63552" y="1412776"/>
            <a:ext cx="8229600" cy="1143000"/>
          </a:xfrm>
        </p:spPr>
        <p:txBody>
          <a:bodyPr/>
          <a:lstStyle/>
          <a:p>
            <a:r>
              <a:rPr lang="uk-UA" b="1" dirty="0"/>
              <a:t>ДЯКУЮ ЗА УВАГУ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1830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596" y="0"/>
            <a:ext cx="8229600" cy="500042"/>
          </a:xfrm>
        </p:spPr>
        <p:txBody>
          <a:bodyPr/>
          <a:lstStyle/>
          <a:p>
            <a:r>
              <a:rPr lang="uk-UA" sz="20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Актуальність </a:t>
            </a:r>
            <a:endParaRPr lang="ru-RU" sz="2000" b="1" cap="al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428604"/>
            <a:ext cx="9144000" cy="6429396"/>
          </a:xfrm>
          <a:solidFill>
            <a:srgbClr val="00B0F0">
              <a:alpha val="0"/>
            </a:srgbClr>
          </a:solidFill>
        </p:spPr>
        <p:txBody>
          <a:bodyPr/>
          <a:lstStyle/>
          <a:p>
            <a:pPr algn="just">
              <a:buNone/>
            </a:pPr>
            <a:r>
              <a:rPr lang="uk-UA" sz="2400" dirty="0"/>
              <a:t> 		</a:t>
            </a:r>
            <a:r>
              <a:rPr lang="ru-RU" sz="2400" dirty="0" err="1"/>
              <a:t>Військові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 на </a:t>
            </a:r>
            <a:r>
              <a:rPr lang="ru-RU" sz="2400" dirty="0" err="1"/>
              <a:t>території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обумовлюють</a:t>
            </a:r>
            <a:r>
              <a:rPr lang="ru-RU" sz="2400" dirty="0"/>
              <a:t> </a:t>
            </a:r>
            <a:r>
              <a:rPr lang="ru-RU" sz="2400" dirty="0" err="1"/>
              <a:t>зростання</a:t>
            </a:r>
            <a:r>
              <a:rPr lang="ru-RU" sz="2400" dirty="0"/>
              <a:t> </a:t>
            </a:r>
            <a:r>
              <a:rPr lang="ru-RU" sz="2400" dirty="0" err="1"/>
              <a:t>ризиків</a:t>
            </a:r>
            <a:r>
              <a:rPr lang="ru-RU" sz="2400" dirty="0"/>
              <a:t> </a:t>
            </a:r>
            <a:r>
              <a:rPr lang="ru-RU" sz="2400" dirty="0" err="1"/>
              <a:t>надходження</a:t>
            </a:r>
            <a:r>
              <a:rPr lang="ru-RU" sz="2400" dirty="0"/>
              <a:t> до </a:t>
            </a:r>
            <a:r>
              <a:rPr lang="ru-RU" sz="2400" dirty="0" err="1"/>
              <a:t>оточуючого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/>
              <a:t> </a:t>
            </a:r>
            <a:r>
              <a:rPr lang="ru-RU" sz="2400" dirty="0" err="1"/>
              <a:t>радіоактивних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через </a:t>
            </a:r>
            <a:r>
              <a:rPr lang="ru-RU" sz="2400" dirty="0" err="1"/>
              <a:t>загрозу</a:t>
            </a:r>
            <a:r>
              <a:rPr lang="ru-RU" sz="2400" dirty="0"/>
              <a:t> </a:t>
            </a:r>
            <a:r>
              <a:rPr lang="ru-RU" sz="2400" dirty="0" err="1"/>
              <a:t>руйнування</a:t>
            </a:r>
            <a:r>
              <a:rPr lang="ru-RU" sz="2400" dirty="0"/>
              <a:t> </a:t>
            </a:r>
            <a:r>
              <a:rPr lang="ru-RU" sz="2400" dirty="0" err="1"/>
              <a:t>підприємств</a:t>
            </a:r>
            <a:r>
              <a:rPr lang="ru-RU" sz="2400" dirty="0"/>
              <a:t> ядерного </a:t>
            </a:r>
            <a:r>
              <a:rPr lang="ru-RU" sz="2400" dirty="0" err="1"/>
              <a:t>паливного</a:t>
            </a:r>
            <a:r>
              <a:rPr lang="ru-RU" sz="2400" dirty="0"/>
              <a:t> циклу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ядерної</a:t>
            </a:r>
            <a:r>
              <a:rPr lang="ru-RU" sz="2400" dirty="0"/>
              <a:t> </a:t>
            </a:r>
            <a:r>
              <a:rPr lang="ru-RU" sz="2400" dirty="0" err="1"/>
              <a:t>зброї</a:t>
            </a:r>
            <a:r>
              <a:rPr lang="ru-RU" sz="2400" dirty="0"/>
              <a:t>. </a:t>
            </a:r>
            <a:r>
              <a:rPr lang="ru-RU" sz="2400" dirty="0" err="1"/>
              <a:t>Зазначене</a:t>
            </a:r>
            <a:r>
              <a:rPr lang="ru-RU" sz="2400" dirty="0"/>
              <a:t> </a:t>
            </a:r>
            <a:r>
              <a:rPr lang="ru-RU" sz="2400" dirty="0" err="1"/>
              <a:t>загострює</a:t>
            </a:r>
            <a:r>
              <a:rPr lang="ru-RU" sz="2400" dirty="0"/>
              <a:t> </a:t>
            </a:r>
            <a:r>
              <a:rPr lang="ru-RU" sz="2400" dirty="0" err="1"/>
              <a:t>актуальність</a:t>
            </a:r>
            <a:r>
              <a:rPr lang="ru-RU" sz="2400" dirty="0"/>
              <a:t> </a:t>
            </a:r>
            <a:r>
              <a:rPr lang="ru-RU" sz="2400" dirty="0" err="1"/>
              <a:t>пошуків</a:t>
            </a:r>
            <a:r>
              <a:rPr lang="ru-RU" sz="2400" dirty="0"/>
              <a:t> </a:t>
            </a:r>
            <a:r>
              <a:rPr lang="ru-RU" sz="2400" dirty="0" err="1"/>
              <a:t>ефективних</a:t>
            </a:r>
            <a:r>
              <a:rPr lang="ru-RU" sz="2400" dirty="0"/>
              <a:t> </a:t>
            </a:r>
            <a:r>
              <a:rPr lang="ru-RU" sz="2400" dirty="0" err="1"/>
              <a:t>шляхів</a:t>
            </a:r>
            <a:r>
              <a:rPr lang="ru-RU" sz="2400" dirty="0"/>
              <a:t> </a:t>
            </a:r>
            <a:r>
              <a:rPr lang="ru-RU" sz="2400" dirty="0" err="1"/>
              <a:t>очищення</a:t>
            </a:r>
            <a:r>
              <a:rPr lang="ru-RU" sz="2400" dirty="0"/>
              <a:t> </a:t>
            </a:r>
            <a:r>
              <a:rPr lang="ru-RU" sz="2400" dirty="0" err="1"/>
              <a:t>водних</a:t>
            </a:r>
            <a:r>
              <a:rPr lang="ru-RU" sz="2400" dirty="0"/>
              <a:t> </a:t>
            </a:r>
            <a:r>
              <a:rPr lang="ru-RU" sz="2400" dirty="0" err="1"/>
              <a:t>екосистем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аварійних</a:t>
            </a:r>
            <a:r>
              <a:rPr lang="ru-RU" sz="2400" dirty="0"/>
              <a:t> </a:t>
            </a:r>
            <a:r>
              <a:rPr lang="ru-RU" sz="2400" dirty="0" err="1"/>
              <a:t>надходжень</a:t>
            </a:r>
            <a:r>
              <a:rPr lang="ru-RU" sz="2400" dirty="0"/>
              <a:t> </a:t>
            </a:r>
            <a:r>
              <a:rPr lang="ru-RU" sz="2400" dirty="0" err="1"/>
              <a:t>радіонуклідів</a:t>
            </a:r>
            <a:r>
              <a:rPr lang="ru-RU" sz="2400" dirty="0"/>
              <a:t>. Одним з </a:t>
            </a:r>
            <a:r>
              <a:rPr lang="ru-RU" sz="2400" dirty="0" err="1"/>
              <a:t>перспективних</a:t>
            </a:r>
            <a:r>
              <a:rPr lang="ru-RU" sz="2400" dirty="0"/>
              <a:t> </a:t>
            </a:r>
            <a:r>
              <a:rPr lang="ru-RU" sz="2400" dirty="0" err="1"/>
              <a:t>заходів</a:t>
            </a:r>
            <a:r>
              <a:rPr lang="ru-RU" sz="2400" dirty="0"/>
              <a:t> </a:t>
            </a:r>
            <a:r>
              <a:rPr lang="ru-RU" sz="2400" dirty="0" err="1"/>
              <a:t>дезактивації</a:t>
            </a:r>
            <a:r>
              <a:rPr lang="ru-RU" sz="2400" dirty="0"/>
              <a:t> </a:t>
            </a:r>
            <a:r>
              <a:rPr lang="ru-RU" sz="2400" dirty="0" err="1"/>
              <a:t>рибогосподарських</a:t>
            </a:r>
            <a:r>
              <a:rPr lang="ru-RU" sz="2400" dirty="0"/>
              <a:t> </a:t>
            </a:r>
            <a:r>
              <a:rPr lang="ru-RU" sz="2400" dirty="0" err="1"/>
              <a:t>водойм</a:t>
            </a:r>
            <a:r>
              <a:rPr lang="ru-RU" sz="2400" dirty="0"/>
              <a:t> </a:t>
            </a:r>
            <a:r>
              <a:rPr lang="ru-RU" sz="2400" dirty="0" err="1"/>
              <a:t>вважається</a:t>
            </a:r>
            <a:r>
              <a:rPr lang="ru-RU" sz="2400" dirty="0"/>
              <a:t> </a:t>
            </a:r>
            <a:r>
              <a:rPr lang="ru-RU" sz="2400" dirty="0" err="1"/>
              <a:t>фітодезактивація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у </a:t>
            </a:r>
            <a:r>
              <a:rPr lang="ru-RU" sz="2400" dirty="0" err="1"/>
              <a:t>деяких</a:t>
            </a:r>
            <a:r>
              <a:rPr lang="ru-RU" sz="2400" dirty="0"/>
              <a:t> </a:t>
            </a:r>
            <a:r>
              <a:rPr lang="ru-RU" sz="2400" dirty="0" err="1"/>
              <a:t>випадках</a:t>
            </a:r>
            <a:r>
              <a:rPr lang="ru-RU" sz="2400" dirty="0"/>
              <a:t>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видалення</a:t>
            </a:r>
            <a:r>
              <a:rPr lang="ru-RU" sz="2400" dirty="0"/>
              <a:t> </a:t>
            </a:r>
            <a:r>
              <a:rPr lang="ru-RU" sz="2400" dirty="0" err="1"/>
              <a:t>вищих</a:t>
            </a:r>
            <a:r>
              <a:rPr lang="ru-RU" sz="2400" dirty="0"/>
              <a:t> </a:t>
            </a:r>
            <a:r>
              <a:rPr lang="ru-RU" sz="2400" dirty="0" err="1"/>
              <a:t>водних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 і </a:t>
            </a:r>
            <a:r>
              <a:rPr lang="ru-RU" sz="2400" dirty="0" err="1"/>
              <a:t>ґрунтується</a:t>
            </a:r>
            <a:r>
              <a:rPr lang="ru-RU" sz="2400" dirty="0"/>
              <a:t> на </a:t>
            </a:r>
            <a:r>
              <a:rPr lang="ru-RU" sz="2400" dirty="0" err="1"/>
              <a:t>здатності</a:t>
            </a:r>
            <a:r>
              <a:rPr lang="ru-RU" sz="2400" dirty="0"/>
              <a:t> </a:t>
            </a:r>
            <a:r>
              <a:rPr lang="ru-RU" sz="2400" dirty="0" err="1"/>
              <a:t>представників</a:t>
            </a:r>
            <a:r>
              <a:rPr lang="ru-RU" sz="2400" dirty="0"/>
              <a:t> </a:t>
            </a:r>
            <a:r>
              <a:rPr lang="ru-RU" sz="2400" dirty="0" err="1"/>
              <a:t>водної</a:t>
            </a:r>
            <a:r>
              <a:rPr lang="ru-RU" sz="2400" dirty="0"/>
              <a:t> </a:t>
            </a:r>
            <a:r>
              <a:rPr lang="ru-RU" sz="2400" dirty="0" err="1"/>
              <a:t>флори</a:t>
            </a:r>
            <a:r>
              <a:rPr lang="ru-RU" sz="2400" dirty="0"/>
              <a:t> </a:t>
            </a:r>
            <a:r>
              <a:rPr lang="ru-RU" sz="2400" dirty="0" err="1"/>
              <a:t>накопичувати</a:t>
            </a:r>
            <a:r>
              <a:rPr lang="ru-RU" sz="2400" dirty="0"/>
              <a:t> </a:t>
            </a:r>
            <a:r>
              <a:rPr lang="ru-RU" sz="2400" dirty="0" err="1"/>
              <a:t>радіонукліди</a:t>
            </a:r>
            <a:r>
              <a:rPr lang="ru-RU" sz="2400" dirty="0"/>
              <a:t> з водного </a:t>
            </a:r>
            <a:r>
              <a:rPr lang="ru-RU" sz="2400" dirty="0" err="1"/>
              <a:t>середовища</a:t>
            </a:r>
            <a:r>
              <a:rPr lang="ru-RU" sz="2400" dirty="0"/>
              <a:t>. У той же час, </a:t>
            </a: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враховувати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гелофіти</a:t>
            </a:r>
            <a:r>
              <a:rPr lang="ru-RU" sz="2400" dirty="0"/>
              <a:t> </a:t>
            </a:r>
            <a:r>
              <a:rPr lang="ru-RU" sz="2400" dirty="0" err="1"/>
              <a:t>накопичують</a:t>
            </a:r>
            <a:r>
              <a:rPr lang="ru-RU" sz="2400" dirty="0"/>
              <a:t> </a:t>
            </a:r>
            <a:r>
              <a:rPr lang="ru-RU" sz="2400" dirty="0" err="1"/>
              <a:t>радіонукліди</a:t>
            </a:r>
            <a:r>
              <a:rPr lang="ru-RU" sz="2400" dirty="0"/>
              <a:t> у </a:t>
            </a:r>
            <a:r>
              <a:rPr lang="ru-RU" sz="2400" dirty="0" err="1"/>
              <a:t>надземних</a:t>
            </a:r>
            <a:r>
              <a:rPr lang="ru-RU" sz="2400" dirty="0"/>
              <a:t> та </a:t>
            </a:r>
            <a:r>
              <a:rPr lang="ru-RU" sz="2400" dirty="0" err="1"/>
              <a:t>підземних</a:t>
            </a:r>
            <a:r>
              <a:rPr lang="ru-RU" sz="2400" dirty="0"/>
              <a:t> органах, і при </a:t>
            </a:r>
            <a:r>
              <a:rPr lang="ru-RU" sz="2400" dirty="0" err="1"/>
              <a:t>викошуванні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 </a:t>
            </a:r>
            <a:r>
              <a:rPr lang="ru-RU" sz="2400" dirty="0" err="1"/>
              <a:t>радіоактивні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зосереджені</a:t>
            </a:r>
            <a:r>
              <a:rPr lang="ru-RU" sz="2400" dirty="0"/>
              <a:t> у </a:t>
            </a:r>
            <a:r>
              <a:rPr lang="ru-RU" sz="2400" dirty="0" err="1"/>
              <a:t>підземних</a:t>
            </a:r>
            <a:r>
              <a:rPr lang="ru-RU" sz="2400" dirty="0"/>
              <a:t> органах, </a:t>
            </a:r>
            <a:r>
              <a:rPr lang="ru-RU" sz="2400" dirty="0" err="1"/>
              <a:t>залишаться</a:t>
            </a:r>
            <a:r>
              <a:rPr lang="ru-RU" sz="2400" dirty="0"/>
              <a:t> у </a:t>
            </a:r>
            <a:r>
              <a:rPr lang="ru-RU" sz="2400" dirty="0" err="1"/>
              <a:t>водоймі</a:t>
            </a:r>
            <a:r>
              <a:rPr lang="ru-RU" sz="2400" dirty="0"/>
              <a:t>. </a:t>
            </a:r>
            <a:endParaRPr lang="ru-RU" sz="2400" b="1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10081592" y="6429397"/>
            <a:ext cx="586408" cy="292079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E34C0-C16F-4DBC-ACA7-BA0F7F36E290}" type="slidenum">
              <a:rPr lang="ru-RU" sz="1800" b="1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8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03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00B0F0">
              <a:alpha val="21000"/>
            </a:srgbClr>
          </a:solidFill>
          <a:ln w="25560" cap="sq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uk-UA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600200" y="476672"/>
            <a:ext cx="9067800" cy="403405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dirty="0">
              <a:solidFill>
                <a:srgbClr val="000000"/>
              </a:solidFill>
              <a:latin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sz="32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МЕТА РОБОТИ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sz="36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uk-UA" dirty="0">
                <a:solidFill>
                  <a:srgbClr val="000000"/>
                </a:solidFill>
                <a:latin typeface="Arial" charset="0"/>
              </a:rPr>
              <a:t>оцінка ефективності вилучення надземних органів </a:t>
            </a:r>
            <a:r>
              <a:rPr lang="uk-UA" dirty="0" err="1">
                <a:solidFill>
                  <a:srgbClr val="000000"/>
                </a:solidFill>
                <a:latin typeface="Arial" charset="0"/>
              </a:rPr>
              <a:t>гелофітів</a:t>
            </a:r>
            <a:r>
              <a:rPr lang="uk-UA" dirty="0">
                <a:solidFill>
                  <a:srgbClr val="000000"/>
                </a:solidFill>
                <a:latin typeface="Arial" charset="0"/>
              </a:rPr>
              <a:t> у короткостроковій перспективі після разового аварійного надходження радіонуклідів до рибогосподарських водойм, які характеризуються різним ступенем заростання. </a:t>
            </a:r>
            <a:endParaRPr lang="ru-RU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sz="24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dirty="0">
              <a:solidFill>
                <a:srgbClr val="000000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uk-UA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67702" y="6215082"/>
            <a:ext cx="2133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1FE4B3-2CFA-4C3C-9A66-FC2F282D18A5}" type="slidenum">
              <a:rPr lang="ru-RU" sz="2000" b="1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z="20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258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3512" y="116634"/>
            <a:ext cx="88569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cap="all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Повітряно</a:t>
            </a:r>
            <a:r>
              <a:rPr lang="uk-UA" sz="28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водяні Рослини (гелофіти) </a:t>
            </a:r>
            <a:endParaRPr lang="x-none" sz="2800" b="1" cap="all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</p:txBody>
      </p:sp>
      <p:pic>
        <p:nvPicPr>
          <p:cNvPr id="27650" name="Picture 2" descr="C:\Users\Admin\Desktop\рн\lechebniesvoystvametelokkamisha_701d81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1505" y="708448"/>
            <a:ext cx="4358976" cy="3269232"/>
          </a:xfrm>
          <a:prstGeom prst="rect">
            <a:avLst/>
          </a:prstGeom>
          <a:noFill/>
        </p:spPr>
      </p:pic>
      <p:pic>
        <p:nvPicPr>
          <p:cNvPr id="27651" name="Picture 3" descr="C:\Users\Admin\Desktop\рн\socvetiya_ozyornogo_kamysha_mini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977680"/>
            <a:ext cx="2880320" cy="2880320"/>
          </a:xfrm>
          <a:prstGeom prst="rect">
            <a:avLst/>
          </a:prstGeom>
          <a:noFill/>
        </p:spPr>
      </p:pic>
      <p:pic>
        <p:nvPicPr>
          <p:cNvPr id="27652" name="Picture 4" descr="C:\Users\Admin\Desktop\рн\Рогоз-узколистны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5548" y="2158700"/>
            <a:ext cx="4513331" cy="4671481"/>
          </a:xfrm>
          <a:prstGeom prst="rect">
            <a:avLst/>
          </a:prstGeom>
          <a:noFill/>
        </p:spPr>
      </p:pic>
      <p:pic>
        <p:nvPicPr>
          <p:cNvPr id="27653" name="Picture 5" descr="C:\Users\Admin\Desktop\рн\12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03513" y="1196752"/>
            <a:ext cx="810499" cy="268004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783632" y="321297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Очерет звичайний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23580" y="6118447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Рогіз вузьколистий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35560" y="648866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Куга озерна</a:t>
            </a:r>
          </a:p>
        </p:txBody>
      </p:sp>
    </p:spTree>
    <p:extLst>
      <p:ext uri="{BB962C8B-B14F-4D97-AF65-F5344CB8AC3E}">
        <p14:creationId xmlns:p14="http://schemas.microsoft.com/office/powerpoint/2010/main" val="397898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5">
            <a:extLst>
              <a:ext uri="{FF2B5EF4-FFF2-40B4-BE49-F238E27FC236}">
                <a16:creationId xmlns:a16="http://schemas.microsoft.com/office/drawing/2014/main" id="{4196E707-9171-52B4-8C36-5D4D74ACB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ru-RU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6BE7E1-F69B-38CC-BB6C-7E1F97043625}"/>
              </a:ext>
            </a:extLst>
          </p:cNvPr>
          <p:cNvSpPr txBox="1"/>
          <p:nvPr/>
        </p:nvSpPr>
        <p:spPr>
          <a:xfrm>
            <a:off x="1778000" y="53787"/>
            <a:ext cx="914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uk-UA" sz="2800" b="1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uk-UA" sz="2800" b="1" cap="all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 радіонукліда у водних масах</a:t>
            </a:r>
            <a:endParaRPr lang="ru-RU" sz="2800" b="1" cap="all" dirty="0">
              <a:solidFill>
                <a:srgbClr val="262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FF3D5D4-CE2D-8435-6216-2CA461B1DEFB}"/>
              </a:ext>
            </a:extLst>
          </p:cNvPr>
          <p:cNvSpPr/>
          <p:nvPr/>
        </p:nvSpPr>
        <p:spPr>
          <a:xfrm>
            <a:off x="1524000" y="1000126"/>
            <a:ext cx="9144000" cy="6370975"/>
          </a:xfrm>
          <a:prstGeom prst="rect">
            <a:avLst/>
          </a:prstGeom>
        </p:spPr>
        <p:txBody>
          <a:bodyPr>
            <a:spAutoFit/>
          </a:bodyPr>
          <a:lstStyle>
            <a:lvl1pPr indent="4572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ru-RU" sz="3200" baseline="-30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(t+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t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[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ru-RU" sz="3200" baseline="-300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(t)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exp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(-0,693t/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ru-RU" sz="3200" baseline="-300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)±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ru-RU" sz="3200" baseline="-300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Ap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]   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=1,</a:t>
            </a:r>
            <a:r>
              <a:rPr lang="ru-RU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uk-UA" altLang="ru-RU" sz="32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ru-RU" sz="2800" baseline="-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</a:t>
            </a:r>
            <a:r>
              <a:rPr lang="en-US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t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об'ємна активність водних мас у момент часу 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t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  <a:r>
              <a:rPr lang="ru-RU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r>
              <a:rPr lang="en-US" altLang="ru-RU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T</a:t>
            </a:r>
            <a:r>
              <a:rPr lang="en-US" altLang="ru-RU" sz="2800" baseline="-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en-US" altLang="ru-RU" sz="2800" baseline="-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 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парц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и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альн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ы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й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пер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и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од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полуочищения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водних мас;</a:t>
            </a:r>
            <a:endParaRPr lang="en-US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en-US" alt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ru-RU" sz="2800" baseline="-300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</a:t>
            </a:r>
            <a:r>
              <a:rPr lang="en-US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(t)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об'ємна активність водних мас у і-тої камері;</a:t>
            </a:r>
            <a:endParaRPr lang="ru-RU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pPr algn="l"/>
            <a:r>
              <a:rPr lang="en-US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</a:t>
            </a:r>
            <a:r>
              <a:rPr lang="en-US" altLang="ru-RU" sz="2800" baseline="-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 частка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активності радіонукліда,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яка надходить до і-тої камери</a:t>
            </a:r>
            <a:r>
              <a:rPr lang="ru-RU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;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endParaRPr lang="en-US" altLang="ru-RU" sz="2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Calibri" panose="020F0502020204030204" pitchFamily="34" charset="0"/>
              <a:sym typeface="Symbol" panose="05050102010706020507" pitchFamily="18" charset="2"/>
            </a:endParaRPr>
          </a:p>
          <a:p>
            <a:pPr algn="l"/>
            <a:r>
              <a:rPr lang="en-US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t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ru-RU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 час;</a:t>
            </a:r>
            <a:endParaRPr lang="en-US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en-US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en-US" altLang="ru-RU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Ap</a:t>
            </a:r>
            <a:r>
              <a:rPr lang="en-US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–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нормоване накопичення/виведення радіонукліда 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гелофітами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  <a:endParaRPr lang="en-US" altLang="ru-RU" sz="28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Розмірності </a:t>
            </a:r>
            <a:r>
              <a:rPr lang="uk-UA" alt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T</a:t>
            </a:r>
            <a:r>
              <a:rPr lang="uk-UA" altLang="ru-RU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i</a:t>
            </a:r>
            <a:r>
              <a:rPr lang="uk-UA" altLang="ru-RU" dirty="0">
                <a:cs typeface="Calibri" panose="020F0502020204030204" pitchFamily="34" charset="0"/>
                <a:sym typeface="Symbol" panose="05050102010706020507" pitchFamily="18" charset="2"/>
              </a:rPr>
              <a:t>  та </a:t>
            </a:r>
            <a:r>
              <a:rPr lang="uk-UA" alt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t</a:t>
            </a:r>
            <a:r>
              <a:rPr lang="uk-UA" altLang="ru-RU" dirty="0"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однакові</a:t>
            </a:r>
          </a:p>
          <a:p>
            <a:pPr algn="l"/>
            <a:endParaRPr lang="ru-RU" altLang="ru-RU" sz="2800" b="0" dirty="0">
              <a:solidFill>
                <a:srgbClr val="000000"/>
              </a:solidFill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5">
            <a:extLst>
              <a:ext uri="{FF2B5EF4-FFF2-40B4-BE49-F238E27FC236}">
                <a16:creationId xmlns:a16="http://schemas.microsoft.com/office/drawing/2014/main" id="{4196E707-9171-52B4-8C36-5D4D74ACB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ru-RU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6BE7E1-F69B-38CC-BB6C-7E1F97043625}"/>
              </a:ext>
            </a:extLst>
          </p:cNvPr>
          <p:cNvSpPr txBox="1"/>
          <p:nvPr/>
        </p:nvSpPr>
        <p:spPr>
          <a:xfrm>
            <a:off x="1778000" y="53787"/>
            <a:ext cx="914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uk-UA" sz="2800" b="1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  <a:r>
              <a:rPr lang="uk-UA" sz="2800" b="1" cap="all" dirty="0">
                <a:solidFill>
                  <a:srgbClr val="262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динаміки радіонукліда у водних рослинах</a:t>
            </a:r>
            <a:endParaRPr lang="ru-RU" sz="2800" b="1" cap="all" dirty="0">
              <a:solidFill>
                <a:srgbClr val="262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endParaRPr lang="ru-RU" sz="2400" dirty="0">
              <a:latin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FF3D5D4-CE2D-8435-6216-2CA461B1DEFB}"/>
              </a:ext>
            </a:extLst>
          </p:cNvPr>
          <p:cNvSpPr/>
          <p:nvPr/>
        </p:nvSpPr>
        <p:spPr>
          <a:xfrm>
            <a:off x="1524000" y="1000126"/>
            <a:ext cx="9144000" cy="6063198"/>
          </a:xfrm>
          <a:prstGeom prst="rect">
            <a:avLst/>
          </a:prstGeom>
        </p:spPr>
        <p:txBody>
          <a:bodyPr>
            <a:spAutoFit/>
          </a:bodyPr>
          <a:lstStyle>
            <a:lvl1pPr indent="4572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ru-RU" sz="3200" baseline="-30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(t+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t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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ru-RU" sz="3200" baseline="-300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hj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(t)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exp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(-0,693t/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ru-RU" sz="3200" baseline="-300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) +</a:t>
            </a:r>
            <a:r>
              <a:rPr lang="en-US" altLang="ru-RU" sz="32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en-US" altLang="ru-RU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</a:t>
            </a:r>
            <a:r>
              <a:rPr lang="en-US" altLang="ru-RU" sz="3200" baseline="-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j</a:t>
            </a:r>
            <a:r>
              <a:rPr lang="en-US" altLang="ru-RU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ru-RU" sz="3200" baseline="-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ru-RU" alt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ru-RU" alt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j=1,</a:t>
            </a:r>
            <a:r>
              <a:rPr lang="ru-RU" altLang="ru-RU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uk-UA" altLang="ru-RU" sz="32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ru-RU" sz="2800" baseline="-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об'ємна активність водних мас у момент часу 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  <a:r>
              <a:rPr lang="ru-RU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r>
              <a:rPr lang="en-US" altLang="ru-RU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T</a:t>
            </a:r>
            <a:r>
              <a:rPr lang="en-US" altLang="ru-RU" sz="2800" baseline="-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j</a:t>
            </a:r>
            <a:r>
              <a:rPr lang="en-US" altLang="ru-RU" sz="2800" baseline="-30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 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парц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и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альн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ы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й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пер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и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од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полуочищения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рослин;</a:t>
            </a:r>
            <a:endParaRPr lang="en-US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en-US" altLang="ru-RU" sz="28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altLang="ru-RU" sz="2800" baseline="-300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wj</a:t>
            </a:r>
            <a:r>
              <a:rPr lang="en-US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(t)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об'ємна активність 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-тої камері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рослини;</a:t>
            </a:r>
            <a:endParaRPr lang="ru-RU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pPr algn="l"/>
            <a:r>
              <a:rPr lang="en-US" altLang="ru-RU" sz="28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A</a:t>
            </a:r>
            <a:r>
              <a:rPr lang="en-US" altLang="ru-RU" sz="2800" baseline="-30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j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 частка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активності радіонукліда,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яка надходить до 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j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-тої камери</a:t>
            </a:r>
            <a:r>
              <a:rPr lang="ru-RU" alt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;</a:t>
            </a:r>
            <a:r>
              <a:rPr lang="ru-RU" alt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endParaRPr lang="en-US" altLang="ru-RU" sz="2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en-US" alt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ru-RU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–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потік надходження радіонукліда до рослини за </a:t>
            </a:r>
            <a:r>
              <a:rPr lang="ru-RU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час </a:t>
            </a:r>
            <a:r>
              <a:rPr lang="en-US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t</a:t>
            </a:r>
            <a:r>
              <a:rPr lang="ru-RU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;</a:t>
            </a:r>
            <a:endParaRPr lang="en-US" altLang="ru-RU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  <a:p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Розмірності </a:t>
            </a:r>
            <a:r>
              <a:rPr lang="uk-UA" alt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T</a:t>
            </a:r>
            <a:r>
              <a:rPr lang="en-US" altLang="ru-RU" baseline="-25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j</a:t>
            </a:r>
            <a:r>
              <a:rPr lang="uk-UA" altLang="ru-RU" dirty="0">
                <a:cs typeface="Calibri" panose="020F0502020204030204" pitchFamily="34" charset="0"/>
                <a:sym typeface="Symbol" panose="05050102010706020507" pitchFamily="18" charset="2"/>
              </a:rPr>
              <a:t>  </a:t>
            </a:r>
            <a:r>
              <a:rPr lang="uk-UA" altLang="ru-RU" sz="3600" dirty="0">
                <a:solidFill>
                  <a:schemeClr val="tx1"/>
                </a:solidFill>
                <a:cs typeface="Calibri" panose="020F0502020204030204" pitchFamily="34" charset="0"/>
                <a:sym typeface="Symbol" panose="05050102010706020507" pitchFamily="18" charset="2"/>
              </a:rPr>
              <a:t>та</a:t>
            </a:r>
            <a:r>
              <a:rPr lang="uk-UA" altLang="ru-RU" dirty="0"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Calibri" panose="020F0502020204030204" pitchFamily="34" charset="0"/>
                <a:sym typeface="Symbol" panose="05050102010706020507" pitchFamily="18" charset="2"/>
              </a:rPr>
              <a:t>t</a:t>
            </a:r>
            <a:r>
              <a:rPr lang="uk-UA" altLang="ru-RU" dirty="0">
                <a:cs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uk-UA" altLang="ru-RU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однакові</a:t>
            </a:r>
          </a:p>
          <a:p>
            <a:pPr algn="l"/>
            <a:endParaRPr lang="ru-RU" altLang="ru-RU" sz="2800" b="0" dirty="0">
              <a:solidFill>
                <a:srgbClr val="000000"/>
              </a:solidFill>
              <a:latin typeface="Verdana" panose="020B0604030504040204" pitchFamily="34" charset="0"/>
              <a:cs typeface="Calibri" panose="020F050202020403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55365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85" y="365125"/>
            <a:ext cx="12060115" cy="1325563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Параметри обміну радіонуклідів у системі «вода – навколишнє середовище»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287009"/>
              </p:ext>
            </p:extLst>
          </p:nvPr>
        </p:nvGraphicFramePr>
        <p:xfrm>
          <a:off x="2523744" y="1690689"/>
          <a:ext cx="6757415" cy="3649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3136">
                  <a:extLst>
                    <a:ext uri="{9D8B030D-6E8A-4147-A177-3AD203B41FA5}">
                      <a16:colId xmlns:a16="http://schemas.microsoft.com/office/drawing/2014/main" val="3000657903"/>
                    </a:ext>
                  </a:extLst>
                </a:gridCol>
                <a:gridCol w="993857">
                  <a:extLst>
                    <a:ext uri="{9D8B030D-6E8A-4147-A177-3AD203B41FA5}">
                      <a16:colId xmlns:a16="http://schemas.microsoft.com/office/drawing/2014/main" val="1523019595"/>
                    </a:ext>
                  </a:extLst>
                </a:gridCol>
                <a:gridCol w="1447728">
                  <a:extLst>
                    <a:ext uri="{9D8B030D-6E8A-4147-A177-3AD203B41FA5}">
                      <a16:colId xmlns:a16="http://schemas.microsoft.com/office/drawing/2014/main" val="941172384"/>
                    </a:ext>
                  </a:extLst>
                </a:gridCol>
                <a:gridCol w="983726">
                  <a:extLst>
                    <a:ext uri="{9D8B030D-6E8A-4147-A177-3AD203B41FA5}">
                      <a16:colId xmlns:a16="http://schemas.microsoft.com/office/drawing/2014/main" val="2970681046"/>
                    </a:ext>
                  </a:extLst>
                </a:gridCol>
                <a:gridCol w="1388968">
                  <a:extLst>
                    <a:ext uri="{9D8B030D-6E8A-4147-A177-3AD203B41FA5}">
                      <a16:colId xmlns:a16="http://schemas.microsoft.com/office/drawing/2014/main" val="3173176503"/>
                    </a:ext>
                  </a:extLst>
                </a:gridCol>
              </a:tblGrid>
              <a:tr h="729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Радіонуклід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років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uk-UA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20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років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92024646"/>
                  </a:ext>
                </a:extLst>
              </a:tr>
              <a:tr h="729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48651580"/>
                  </a:ext>
                </a:extLst>
              </a:tr>
              <a:tr h="729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Ru, </a:t>
                      </a:r>
                      <a:r>
                        <a:rPr lang="uk-UA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0,367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62128371"/>
                  </a:ext>
                </a:extLst>
              </a:tr>
              <a:tr h="729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Cs, </a:t>
                      </a:r>
                      <a:r>
                        <a:rPr lang="uk-UA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43842283"/>
                  </a:ext>
                </a:extLst>
              </a:tr>
              <a:tr h="729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Ce, </a:t>
                      </a:r>
                      <a:r>
                        <a:rPr lang="uk-UA" sz="20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0,367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86191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89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Параметри обміну радіонуклідів у системі «рослина – навколишнє середовище»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86965"/>
              </p:ext>
            </p:extLst>
          </p:nvPr>
        </p:nvGraphicFramePr>
        <p:xfrm>
          <a:off x="1682497" y="2075689"/>
          <a:ext cx="8677656" cy="42135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4552">
                  <a:extLst>
                    <a:ext uri="{9D8B030D-6E8A-4147-A177-3AD203B41FA5}">
                      <a16:colId xmlns:a16="http://schemas.microsoft.com/office/drawing/2014/main" val="332552404"/>
                    </a:ext>
                  </a:extLst>
                </a:gridCol>
                <a:gridCol w="971380">
                  <a:extLst>
                    <a:ext uri="{9D8B030D-6E8A-4147-A177-3AD203B41FA5}">
                      <a16:colId xmlns:a16="http://schemas.microsoft.com/office/drawing/2014/main" val="3139415049"/>
                    </a:ext>
                  </a:extLst>
                </a:gridCol>
                <a:gridCol w="971380">
                  <a:extLst>
                    <a:ext uri="{9D8B030D-6E8A-4147-A177-3AD203B41FA5}">
                      <a16:colId xmlns:a16="http://schemas.microsoft.com/office/drawing/2014/main" val="1893392272"/>
                    </a:ext>
                  </a:extLst>
                </a:gridCol>
                <a:gridCol w="809482">
                  <a:extLst>
                    <a:ext uri="{9D8B030D-6E8A-4147-A177-3AD203B41FA5}">
                      <a16:colId xmlns:a16="http://schemas.microsoft.com/office/drawing/2014/main" val="1461926446"/>
                    </a:ext>
                  </a:extLst>
                </a:gridCol>
                <a:gridCol w="971380">
                  <a:extLst>
                    <a:ext uri="{9D8B030D-6E8A-4147-A177-3AD203B41FA5}">
                      <a16:colId xmlns:a16="http://schemas.microsoft.com/office/drawing/2014/main" val="2885045330"/>
                    </a:ext>
                  </a:extLst>
                </a:gridCol>
                <a:gridCol w="809482">
                  <a:extLst>
                    <a:ext uri="{9D8B030D-6E8A-4147-A177-3AD203B41FA5}">
                      <a16:colId xmlns:a16="http://schemas.microsoft.com/office/drawing/2014/main" val="2768442160"/>
                    </a:ext>
                  </a:extLst>
                </a:gridCol>
              </a:tblGrid>
              <a:tr h="9328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Radionuclide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A(1)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days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A(2)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GB" sz="2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days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Кn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3307335"/>
                  </a:ext>
                </a:extLst>
              </a:tr>
              <a:tr h="7954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7479045"/>
                  </a:ext>
                </a:extLst>
              </a:tr>
              <a:tr h="7954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Ru, </a:t>
                      </a:r>
                      <a:r>
                        <a:rPr lang="en-GB" sz="24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64002"/>
                  </a:ext>
                </a:extLst>
              </a:tr>
              <a:tr h="7954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Cs, </a:t>
                      </a:r>
                      <a:r>
                        <a:rPr lang="en-GB" sz="24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8460908"/>
                  </a:ext>
                </a:extLst>
              </a:tr>
              <a:tr h="7954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Ce, </a:t>
                      </a:r>
                      <a:r>
                        <a:rPr lang="en-GB" sz="24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3727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918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/>
              <a:t>Надземна біомаса і проективне покриття в </a:t>
            </a:r>
            <a:r>
              <a:rPr lang="uk-UA" sz="3600" b="1" dirty="0" err="1"/>
              <a:t>заростях</a:t>
            </a:r>
            <a:r>
              <a:rPr lang="uk-UA" sz="3600" b="1" dirty="0"/>
              <a:t> повітряно-водних рослин,% від максимальних величин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049146"/>
              </p:ext>
            </p:extLst>
          </p:nvPr>
        </p:nvGraphicFramePr>
        <p:xfrm>
          <a:off x="2240280" y="1289306"/>
          <a:ext cx="7872983" cy="4957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4053">
                  <a:extLst>
                    <a:ext uri="{9D8B030D-6E8A-4147-A177-3AD203B41FA5}">
                      <a16:colId xmlns:a16="http://schemas.microsoft.com/office/drawing/2014/main" val="285808539"/>
                    </a:ext>
                  </a:extLst>
                </a:gridCol>
                <a:gridCol w="2439834">
                  <a:extLst>
                    <a:ext uri="{9D8B030D-6E8A-4147-A177-3AD203B41FA5}">
                      <a16:colId xmlns:a16="http://schemas.microsoft.com/office/drawing/2014/main" val="705025813"/>
                    </a:ext>
                  </a:extLst>
                </a:gridCol>
                <a:gridCol w="2939096">
                  <a:extLst>
                    <a:ext uri="{9D8B030D-6E8A-4147-A177-3AD203B41FA5}">
                      <a16:colId xmlns:a16="http://schemas.microsoft.com/office/drawing/2014/main" val="3933640466"/>
                    </a:ext>
                  </a:extLst>
                </a:gridCol>
              </a:tblGrid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Надземна біомаса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Проективне покриття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0588118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15 квітня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8603757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1травня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480222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червня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04483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липня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9606683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вересня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8220607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жовтня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3668556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жовтня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0110246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листопада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7130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126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988</Words>
  <Application>Microsoft Office PowerPoint</Application>
  <PresentationFormat>Широкоэкранный</PresentationFormat>
  <Paragraphs>225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Verdana</vt:lpstr>
      <vt:lpstr>Тема Office</vt:lpstr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Презентация PowerPoint</vt:lpstr>
      <vt:lpstr>Актуальність 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Параметри обміну радіонуклідів у системі «вода – навколишнє середовище»</vt:lpstr>
      <vt:lpstr>Параметри обміну радіонуклідів у системі «рослина – навколишнє середовище»</vt:lpstr>
      <vt:lpstr>Надземна біомаса і проективне покриття в заростях повітряно-водних рослин,% від максимальних величин </vt:lpstr>
      <vt:lpstr>Сценарії</vt:lpstr>
      <vt:lpstr> Вміст радіонуклідів у гелофітів, % від вмісту в екосистемі (випадіння на початку вегетації, заростання 10 %)</vt:lpstr>
      <vt:lpstr>Вміст радіонуклідів у гелофітів, % від вмісту в екосистемі (випадіння через місяць після початку вегетації, заростання 10 %)</vt:lpstr>
      <vt:lpstr>Презентация PowerPoint</vt:lpstr>
      <vt:lpstr>ВИСНОВКИ 1 </vt:lpstr>
      <vt:lpstr>ДЯКУЮ ЗА УВАГУ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Belyaev Vladimir</dc:creator>
  <cp:lastModifiedBy>Belyaev Vladimir</cp:lastModifiedBy>
  <cp:revision>25</cp:revision>
  <dcterms:created xsi:type="dcterms:W3CDTF">2024-09-16T18:18:28Z</dcterms:created>
  <dcterms:modified xsi:type="dcterms:W3CDTF">2025-05-28T19:28:04Z</dcterms:modified>
</cp:coreProperties>
</file>